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30"/>
  </p:notesMasterIdLst>
  <p:sldIdLst>
    <p:sldId id="256" r:id="rId2"/>
    <p:sldId id="361" r:id="rId3"/>
    <p:sldId id="258" r:id="rId4"/>
    <p:sldId id="259" r:id="rId5"/>
    <p:sldId id="265" r:id="rId6"/>
    <p:sldId id="266" r:id="rId7"/>
    <p:sldId id="274" r:id="rId8"/>
    <p:sldId id="277" r:id="rId9"/>
    <p:sldId id="287" r:id="rId10"/>
    <p:sldId id="292" r:id="rId11"/>
    <p:sldId id="343" r:id="rId12"/>
    <p:sldId id="344" r:id="rId13"/>
    <p:sldId id="345" r:id="rId14"/>
    <p:sldId id="351" r:id="rId15"/>
    <p:sldId id="346" r:id="rId16"/>
    <p:sldId id="347" r:id="rId17"/>
    <p:sldId id="348" r:id="rId18"/>
    <p:sldId id="349" r:id="rId19"/>
    <p:sldId id="352" r:id="rId20"/>
    <p:sldId id="350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</p:sldIdLst>
  <p:sldSz cx="9144000" cy="5143500" type="screen16x9"/>
  <p:notesSz cx="6858000" cy="9144000"/>
  <p:embeddedFontLst>
    <p:embeddedFont>
      <p:font typeface="Denk One" panose="020B0604020202020204" charset="0"/>
      <p:regular r:id="rId31"/>
    </p:embeddedFont>
    <p:embeddedFont>
      <p:font typeface="Orbitron" panose="020B0604020202020204" charset="0"/>
      <p:regular r:id="rId32"/>
      <p:bold r:id="rId33"/>
    </p:embeddedFont>
    <p:embeddedFont>
      <p:font typeface="Quicksand" panose="020B0604020202020204" charset="0"/>
      <p:regular r:id="rId34"/>
      <p:bold r:id="rId35"/>
    </p:embeddedFont>
    <p:embeddedFont>
      <p:font typeface="Fira Sans Extra Condense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EF97C5-FDA1-4AEE-8AEC-F15899D19DE9}">
  <a:tblStyle styleId="{0BEF97C5-FDA1-4AEE-8AEC-F15899D19D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54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0cb08aead6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0cb08aead6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03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cc9050bdf8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cc9050bdf8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90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0cb08aead6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0cb08aead6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57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cc9050bdf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cc9050bdf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0cb08aea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0cb08aea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0cb08aead6_0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10cb08aead6_0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cc9050bdf8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cc9050bdf8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0cb08aead6_0_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10cb08aead6_0_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cc9050bdf8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cc9050bdf8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38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618" name="Google Shape;618;p38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0" name="Google Shape;620;p38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621" name="Google Shape;621;p38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8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8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3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626" name="Google Shape;626;p3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7" name="Google Shape;627;p3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628" name="Google Shape;628;p3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631" name="Google Shape;631;p38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title" idx="2"/>
          </p:nvPr>
        </p:nvSpPr>
        <p:spPr>
          <a:xfrm>
            <a:off x="1691750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1"/>
          </p:nvPr>
        </p:nvSpPr>
        <p:spPr>
          <a:xfrm>
            <a:off x="1691739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title" idx="3"/>
          </p:nvPr>
        </p:nvSpPr>
        <p:spPr>
          <a:xfrm>
            <a:off x="5199000" y="1903017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5" name="Google Shape;635;p38"/>
          <p:cNvSpPr txBox="1">
            <a:spLocks noGrp="1"/>
          </p:cNvSpPr>
          <p:nvPr>
            <p:ph type="subTitle" idx="4"/>
          </p:nvPr>
        </p:nvSpPr>
        <p:spPr>
          <a:xfrm>
            <a:off x="5198989" y="22693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title" idx="5"/>
          </p:nvPr>
        </p:nvSpPr>
        <p:spPr>
          <a:xfrm>
            <a:off x="1691750" y="3487204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7" name="Google Shape;637;p38"/>
          <p:cNvSpPr txBox="1">
            <a:spLocks noGrp="1"/>
          </p:cNvSpPr>
          <p:nvPr>
            <p:ph type="subTitle" idx="6"/>
          </p:nvPr>
        </p:nvSpPr>
        <p:spPr>
          <a:xfrm>
            <a:off x="1691739" y="38551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38"/>
          <p:cNvSpPr txBox="1">
            <a:spLocks noGrp="1"/>
          </p:cNvSpPr>
          <p:nvPr>
            <p:ph type="title" idx="7"/>
          </p:nvPr>
        </p:nvSpPr>
        <p:spPr>
          <a:xfrm>
            <a:off x="5199000" y="3487204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9" name="Google Shape;639;p38"/>
          <p:cNvSpPr txBox="1">
            <a:spLocks noGrp="1"/>
          </p:cNvSpPr>
          <p:nvPr>
            <p:ph type="subTitle" idx="8"/>
          </p:nvPr>
        </p:nvSpPr>
        <p:spPr>
          <a:xfrm>
            <a:off x="5198989" y="3855175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24" name="Google Shape;24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5" name="Google Shape;25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" name="Google Shape;34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5" name="Google Shape;35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23" name="Google Shape;123;p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" name="Google Shape;125;p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31" name="Google Shape;131;p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" name="Google Shape;132;p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33" name="Google Shape;133;p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6"/>
          <p:cNvGrpSpPr/>
          <p:nvPr/>
        </p:nvGrpSpPr>
        <p:grpSpPr>
          <a:xfrm>
            <a:off x="1214950" y="683850"/>
            <a:ext cx="6714114" cy="3775800"/>
            <a:chOff x="1214950" y="683850"/>
            <a:chExt cx="6714114" cy="3775800"/>
          </a:xfrm>
        </p:grpSpPr>
        <p:sp>
          <p:nvSpPr>
            <p:cNvPr id="203" name="Google Shape;203;p16"/>
            <p:cNvSpPr/>
            <p:nvPr/>
          </p:nvSpPr>
          <p:spPr>
            <a:xfrm>
              <a:off x="1214950" y="683850"/>
              <a:ext cx="6712800" cy="37758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216264" y="683850"/>
              <a:ext cx="6712800" cy="37758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16"/>
            <p:cNvGrpSpPr/>
            <p:nvPr/>
          </p:nvGrpSpPr>
          <p:grpSpPr>
            <a:xfrm rot="10800000" flipH="1">
              <a:off x="4223153" y="4134459"/>
              <a:ext cx="825589" cy="93999"/>
              <a:chOff x="5718423" y="809024"/>
              <a:chExt cx="830071" cy="94500"/>
            </a:xfrm>
          </p:grpSpPr>
          <p:sp>
            <p:nvSpPr>
              <p:cNvPr id="206" name="Google Shape;206;p16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16"/>
            <p:cNvGrpSpPr/>
            <p:nvPr/>
          </p:nvGrpSpPr>
          <p:grpSpPr>
            <a:xfrm>
              <a:off x="1513591" y="878275"/>
              <a:ext cx="6115500" cy="262500"/>
              <a:chOff x="3646122" y="393414"/>
              <a:chExt cx="6115500" cy="262500"/>
            </a:xfrm>
          </p:grpSpPr>
          <p:sp>
            <p:nvSpPr>
              <p:cNvPr id="211" name="Google Shape;211;p16"/>
              <p:cNvSpPr/>
              <p:nvPr/>
            </p:nvSpPr>
            <p:spPr>
              <a:xfrm>
                <a:off x="3646122" y="393414"/>
                <a:ext cx="61155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2" name="Google Shape;212;p16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213" name="Google Shape;213;p16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6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6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2260899" y="3051871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title" idx="2" hasCustomPrompt="1"/>
          </p:nvPr>
        </p:nvSpPr>
        <p:spPr>
          <a:xfrm>
            <a:off x="932353" y="17355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7"/>
          <p:cNvGrpSpPr/>
          <p:nvPr/>
        </p:nvGrpSpPr>
        <p:grpSpPr>
          <a:xfrm>
            <a:off x="1146886" y="734700"/>
            <a:ext cx="6850227" cy="3674100"/>
            <a:chOff x="844825" y="516450"/>
            <a:chExt cx="7706409" cy="3674100"/>
          </a:xfrm>
        </p:grpSpPr>
        <p:sp>
          <p:nvSpPr>
            <p:cNvPr id="221" name="Google Shape;221;p17"/>
            <p:cNvSpPr/>
            <p:nvPr/>
          </p:nvSpPr>
          <p:spPr>
            <a:xfrm>
              <a:off x="844825" y="516450"/>
              <a:ext cx="7704900" cy="36741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846334" y="516450"/>
              <a:ext cx="7704900" cy="36741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17"/>
          <p:cNvSpPr/>
          <p:nvPr/>
        </p:nvSpPr>
        <p:spPr>
          <a:xfrm>
            <a:off x="1489650" y="970075"/>
            <a:ext cx="6164700" cy="26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17"/>
          <p:cNvGrpSpPr/>
          <p:nvPr/>
        </p:nvGrpSpPr>
        <p:grpSpPr>
          <a:xfrm rot="10800000" flipH="1">
            <a:off x="1638694" y="1060348"/>
            <a:ext cx="429322" cy="93999"/>
            <a:chOff x="9164898" y="744468"/>
            <a:chExt cx="431653" cy="94500"/>
          </a:xfrm>
        </p:grpSpPr>
        <p:sp>
          <p:nvSpPr>
            <p:cNvPr id="225" name="Google Shape;225;p17"/>
            <p:cNvSpPr/>
            <p:nvPr/>
          </p:nvSpPr>
          <p:spPr>
            <a:xfrm>
              <a:off x="9164898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333475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9502051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rot="10800000" flipH="1">
            <a:off x="4311103" y="4053859"/>
            <a:ext cx="825589" cy="93999"/>
            <a:chOff x="5718423" y="809024"/>
            <a:chExt cx="830071" cy="94500"/>
          </a:xfrm>
        </p:grpSpPr>
        <p:sp>
          <p:nvSpPr>
            <p:cNvPr id="229" name="Google Shape;229;p17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2728575" y="1623825"/>
            <a:ext cx="42288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1"/>
          </p:nvPr>
        </p:nvSpPr>
        <p:spPr>
          <a:xfrm>
            <a:off x="2728700" y="3121200"/>
            <a:ext cx="42288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title" idx="2" hasCustomPrompt="1"/>
          </p:nvPr>
        </p:nvSpPr>
        <p:spPr>
          <a:xfrm>
            <a:off x="7267582" y="18262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58" name="Google Shape;258;p1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" name="Google Shape;260;p1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1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66" name="Google Shape;266;p1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" name="Google Shape;267;p1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68" name="Google Shape;268;p1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4244613" y="1724175"/>
            <a:ext cx="2834100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2"/>
          </p:nvPr>
        </p:nvSpPr>
        <p:spPr>
          <a:xfrm>
            <a:off x="4244613" y="3165775"/>
            <a:ext cx="2834100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9"/>
          <p:cNvSpPr txBox="1">
            <a:spLocks noGrp="1"/>
          </p:cNvSpPr>
          <p:nvPr>
            <p:ph type="subTitle" idx="3"/>
          </p:nvPr>
        </p:nvSpPr>
        <p:spPr>
          <a:xfrm>
            <a:off x="2443939" y="1811150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ubTitle" idx="4"/>
          </p:nvPr>
        </p:nvSpPr>
        <p:spPr>
          <a:xfrm>
            <a:off x="2443937" y="3252775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/>
              <a:buNone/>
              <a:defRPr sz="20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/>
              <a:buNone/>
              <a:defRPr sz="3600"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530" name="Google Shape;530;p3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3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533" name="Google Shape;533;p3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" name="Google Shape;537;p3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538" name="Google Shape;538;p3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9" name="Google Shape;539;p3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40" name="Google Shape;540;p3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3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title" idx="2"/>
          </p:nvPr>
        </p:nvSpPr>
        <p:spPr>
          <a:xfrm>
            <a:off x="1005900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5" name="Google Shape;545;p34"/>
          <p:cNvSpPr txBox="1">
            <a:spLocks noGrp="1"/>
          </p:cNvSpPr>
          <p:nvPr>
            <p:ph type="subTitle" idx="1"/>
          </p:nvPr>
        </p:nvSpPr>
        <p:spPr>
          <a:xfrm>
            <a:off x="1005900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34"/>
          <p:cNvSpPr txBox="1">
            <a:spLocks noGrp="1"/>
          </p:cNvSpPr>
          <p:nvPr>
            <p:ph type="title" idx="3"/>
          </p:nvPr>
        </p:nvSpPr>
        <p:spPr>
          <a:xfrm>
            <a:off x="3403800" y="312677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7" name="Google Shape;547;p34"/>
          <p:cNvSpPr txBox="1">
            <a:spLocks noGrp="1"/>
          </p:cNvSpPr>
          <p:nvPr>
            <p:ph type="subTitle" idx="4"/>
          </p:nvPr>
        </p:nvSpPr>
        <p:spPr>
          <a:xfrm>
            <a:off x="3403800" y="364192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4"/>
          <p:cNvSpPr txBox="1">
            <a:spLocks noGrp="1"/>
          </p:cNvSpPr>
          <p:nvPr>
            <p:ph type="title" idx="5"/>
          </p:nvPr>
        </p:nvSpPr>
        <p:spPr>
          <a:xfrm>
            <a:off x="5801693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6"/>
          </p:nvPr>
        </p:nvSpPr>
        <p:spPr>
          <a:xfrm>
            <a:off x="5801693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62" r:id="rId5"/>
    <p:sldLayoutId id="2147483663" r:id="rId6"/>
    <p:sldLayoutId id="2147483665" r:id="rId7"/>
    <p:sldLayoutId id="2147483666" r:id="rId8"/>
    <p:sldLayoutId id="2147483680" r:id="rId9"/>
    <p:sldLayoutId id="2147483684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/>
              <a:t>V</a:t>
            </a:r>
            <a:r>
              <a:rPr lang="en" sz="3600" dirty="0" smtClean="0"/>
              <a:t>oice Assistant News </a:t>
            </a:r>
            <a:r>
              <a:rPr lang="en" sz="3200" dirty="0" smtClean="0"/>
              <a:t>WebApp</a:t>
            </a:r>
            <a:endParaRPr sz="3200" dirty="0"/>
          </a:p>
        </p:txBody>
      </p:sp>
      <p:sp>
        <p:nvSpPr>
          <p:cNvPr id="1208" name="Google Shape;1208;p69"/>
          <p:cNvSpPr/>
          <p:nvPr/>
        </p:nvSpPr>
        <p:spPr>
          <a:xfrm>
            <a:off x="720000" y="3778125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9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your presentation begins</a:t>
            </a:r>
            <a:endParaRPr/>
          </a:p>
        </p:txBody>
      </p:sp>
      <p:sp>
        <p:nvSpPr>
          <p:cNvPr id="1210" name="Google Shape;1210;p69"/>
          <p:cNvSpPr/>
          <p:nvPr/>
        </p:nvSpPr>
        <p:spPr>
          <a:xfrm>
            <a:off x="7945430" y="395745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9"/>
          <p:cNvSpPr/>
          <p:nvPr/>
        </p:nvSpPr>
        <p:spPr>
          <a:xfrm>
            <a:off x="4816755" y="110447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69"/>
          <p:cNvGrpSpPr/>
          <p:nvPr/>
        </p:nvGrpSpPr>
        <p:grpSpPr>
          <a:xfrm>
            <a:off x="4985306" y="1282487"/>
            <a:ext cx="3427498" cy="2849974"/>
            <a:chOff x="4985306" y="1282487"/>
            <a:chExt cx="3427498" cy="2849974"/>
          </a:xfrm>
        </p:grpSpPr>
        <p:sp>
          <p:nvSpPr>
            <p:cNvPr id="1213" name="Google Shape;1213;p69"/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21" name="Google Shape;1221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2" name="Google Shape;1222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3" name="Google Shape;1223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7" name="Google Shape;1227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228" name="Google Shape;1228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233" name="Google Shape;1233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69"/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239" name="Google Shape;1239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69"/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244" name="Google Shape;1244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251" name="Google Shape;1251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258" name="Google Shape;1258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261" name="Google Shape;1261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5" name="Google Shape;1265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6" name="Google Shape;1266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9" name="Google Shape;1269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282" name="Google Shape;1282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" name="Google Shape;1287;p69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105"/>
          <p:cNvSpPr/>
          <p:nvPr/>
        </p:nvSpPr>
        <p:spPr>
          <a:xfrm>
            <a:off x="719996" y="1414741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105"/>
          <p:cNvSpPr/>
          <p:nvPr/>
        </p:nvSpPr>
        <p:spPr>
          <a:xfrm>
            <a:off x="5515796" y="141901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05"/>
          <p:cNvSpPr/>
          <p:nvPr/>
        </p:nvSpPr>
        <p:spPr>
          <a:xfrm>
            <a:off x="3117896" y="300036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3" name="Google Shape;2673;p105"/>
          <p:cNvGrpSpPr/>
          <p:nvPr/>
        </p:nvGrpSpPr>
        <p:grpSpPr>
          <a:xfrm>
            <a:off x="3056406" y="1509785"/>
            <a:ext cx="436726" cy="436069"/>
            <a:chOff x="2511750" y="2018800"/>
            <a:chExt cx="515250" cy="514475"/>
          </a:xfrm>
        </p:grpSpPr>
        <p:sp>
          <p:nvSpPr>
            <p:cNvPr id="2674" name="Google Shape;2674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7" name="Google Shape;2677;p105"/>
          <p:cNvGrpSpPr/>
          <p:nvPr/>
        </p:nvGrpSpPr>
        <p:grpSpPr>
          <a:xfrm>
            <a:off x="7852206" y="1509785"/>
            <a:ext cx="436726" cy="436069"/>
            <a:chOff x="2511750" y="2018800"/>
            <a:chExt cx="515250" cy="514475"/>
          </a:xfrm>
        </p:grpSpPr>
        <p:sp>
          <p:nvSpPr>
            <p:cNvPr id="2678" name="Google Shape;2678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105"/>
          <p:cNvGrpSpPr/>
          <p:nvPr/>
        </p:nvGrpSpPr>
        <p:grpSpPr>
          <a:xfrm>
            <a:off x="5454306" y="3097556"/>
            <a:ext cx="436726" cy="436069"/>
            <a:chOff x="2511750" y="2018800"/>
            <a:chExt cx="515250" cy="514475"/>
          </a:xfrm>
        </p:grpSpPr>
        <p:sp>
          <p:nvSpPr>
            <p:cNvPr id="2682" name="Google Shape;2682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5" name="Google Shape;2685;p105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Flow for media reporter</a:t>
            </a:r>
            <a:endParaRPr dirty="0"/>
          </a:p>
        </p:txBody>
      </p:sp>
      <p:sp>
        <p:nvSpPr>
          <p:cNvPr id="2686" name="Google Shape;2686;p105"/>
          <p:cNvSpPr txBox="1">
            <a:spLocks noGrp="1"/>
          </p:cNvSpPr>
          <p:nvPr>
            <p:ph type="title" idx="2"/>
          </p:nvPr>
        </p:nvSpPr>
        <p:spPr>
          <a:xfrm>
            <a:off x="1005900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Login/Register</a:t>
            </a:r>
            <a:endParaRPr dirty="0"/>
          </a:p>
        </p:txBody>
      </p:sp>
      <p:sp>
        <p:nvSpPr>
          <p:cNvPr id="2687" name="Google Shape;2687;p105"/>
          <p:cNvSpPr txBox="1">
            <a:spLocks noGrp="1"/>
          </p:cNvSpPr>
          <p:nvPr>
            <p:ph type="subTitle" idx="1"/>
          </p:nvPr>
        </p:nvSpPr>
        <p:spPr>
          <a:xfrm>
            <a:off x="1005900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Media reporter Login required</a:t>
            </a:r>
            <a:endParaRPr dirty="0"/>
          </a:p>
        </p:txBody>
      </p:sp>
      <p:sp>
        <p:nvSpPr>
          <p:cNvPr id="2688" name="Google Shape;2688;p105"/>
          <p:cNvSpPr txBox="1">
            <a:spLocks noGrp="1"/>
          </p:cNvSpPr>
          <p:nvPr>
            <p:ph type="title" idx="3"/>
          </p:nvPr>
        </p:nvSpPr>
        <p:spPr>
          <a:xfrm>
            <a:off x="3403800" y="312677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Post news</a:t>
            </a:r>
            <a:endParaRPr dirty="0"/>
          </a:p>
        </p:txBody>
      </p:sp>
      <p:sp>
        <p:nvSpPr>
          <p:cNvPr id="2689" name="Google Shape;2689;p105"/>
          <p:cNvSpPr txBox="1">
            <a:spLocks noGrp="1"/>
          </p:cNvSpPr>
          <p:nvPr>
            <p:ph type="subTitle" idx="4"/>
          </p:nvPr>
        </p:nvSpPr>
        <p:spPr>
          <a:xfrm>
            <a:off x="3403800" y="364192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M</a:t>
            </a:r>
            <a:r>
              <a:rPr lang="en" dirty="0" smtClean="0"/>
              <a:t>edia reporter must have to subscribed.</a:t>
            </a:r>
            <a:endParaRPr dirty="0"/>
          </a:p>
        </p:txBody>
      </p:sp>
      <p:sp>
        <p:nvSpPr>
          <p:cNvPr id="2690" name="Google Shape;2690;p105"/>
          <p:cNvSpPr txBox="1">
            <a:spLocks noGrp="1"/>
          </p:cNvSpPr>
          <p:nvPr>
            <p:ph type="title" idx="5"/>
          </p:nvPr>
        </p:nvSpPr>
        <p:spPr>
          <a:xfrm>
            <a:off x="5801693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View news</a:t>
            </a:r>
            <a:endParaRPr dirty="0"/>
          </a:p>
        </p:txBody>
      </p:sp>
      <p:sp>
        <p:nvSpPr>
          <p:cNvPr id="2691" name="Google Shape;2691;p105"/>
          <p:cNvSpPr txBox="1">
            <a:spLocks noGrp="1"/>
          </p:cNvSpPr>
          <p:nvPr>
            <p:ph type="subTitle" idx="6"/>
          </p:nvPr>
        </p:nvSpPr>
        <p:spPr>
          <a:xfrm>
            <a:off x="5801693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Media reporter can view all news.</a:t>
            </a:r>
            <a:endParaRPr dirty="0"/>
          </a:p>
        </p:txBody>
      </p:sp>
      <p:grpSp>
        <p:nvGrpSpPr>
          <p:cNvPr id="2692" name="Google Shape;2692;p105"/>
          <p:cNvGrpSpPr/>
          <p:nvPr/>
        </p:nvGrpSpPr>
        <p:grpSpPr>
          <a:xfrm>
            <a:off x="4891471" y="1686379"/>
            <a:ext cx="335393" cy="335328"/>
            <a:chOff x="7370250" y="3145350"/>
            <a:chExt cx="481956" cy="481863"/>
          </a:xfrm>
        </p:grpSpPr>
        <p:sp>
          <p:nvSpPr>
            <p:cNvPr id="2693" name="Google Shape;2693;p105"/>
            <p:cNvSpPr/>
            <p:nvPr/>
          </p:nvSpPr>
          <p:spPr>
            <a:xfrm>
              <a:off x="7370250" y="3145350"/>
              <a:ext cx="481956" cy="481863"/>
            </a:xfrm>
            <a:custGeom>
              <a:avLst/>
              <a:gdLst/>
              <a:ahLst/>
              <a:cxnLst/>
              <a:rect l="l" t="t" r="r" b="b"/>
              <a:pathLst>
                <a:path w="6172" h="6171" extrusionOk="0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5"/>
            <p:cNvSpPr/>
            <p:nvPr/>
          </p:nvSpPr>
          <p:spPr>
            <a:xfrm>
              <a:off x="7370250" y="3145350"/>
              <a:ext cx="481956" cy="481863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5"/>
            <p:cNvSpPr/>
            <p:nvPr/>
          </p:nvSpPr>
          <p:spPr>
            <a:xfrm>
              <a:off x="7498466" y="3261616"/>
              <a:ext cx="237386" cy="237378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2493" y="517"/>
                  </a:moveTo>
                  <a:cubicBezTo>
                    <a:pt x="1976" y="0"/>
                    <a:pt x="1064" y="0"/>
                    <a:pt x="517" y="517"/>
                  </a:cubicBezTo>
                  <a:cubicBezTo>
                    <a:pt x="61" y="973"/>
                    <a:pt x="0" y="1703"/>
                    <a:pt x="335" y="2250"/>
                  </a:cubicBezTo>
                  <a:lnTo>
                    <a:pt x="152" y="2918"/>
                  </a:lnTo>
                  <a:lnTo>
                    <a:pt x="821" y="2736"/>
                  </a:lnTo>
                  <a:cubicBezTo>
                    <a:pt x="1368" y="3040"/>
                    <a:pt x="2037" y="2949"/>
                    <a:pt x="2493" y="2493"/>
                  </a:cubicBezTo>
                  <a:cubicBezTo>
                    <a:pt x="3040" y="1976"/>
                    <a:pt x="3040" y="1095"/>
                    <a:pt x="2493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05"/>
            <p:cNvSpPr/>
            <p:nvPr/>
          </p:nvSpPr>
          <p:spPr>
            <a:xfrm>
              <a:off x="7567258" y="3363671"/>
              <a:ext cx="35686" cy="3568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457" y="244"/>
                  </a:moveTo>
                  <a:cubicBezTo>
                    <a:pt x="457" y="365"/>
                    <a:pt x="335" y="456"/>
                    <a:pt x="214" y="456"/>
                  </a:cubicBezTo>
                  <a:cubicBezTo>
                    <a:pt x="92" y="456"/>
                    <a:pt x="1" y="365"/>
                    <a:pt x="1" y="244"/>
                  </a:cubicBezTo>
                  <a:cubicBezTo>
                    <a:pt x="1" y="122"/>
                    <a:pt x="92" y="0"/>
                    <a:pt x="214" y="0"/>
                  </a:cubicBezTo>
                  <a:cubicBezTo>
                    <a:pt x="335" y="0"/>
                    <a:pt x="457" y="122"/>
                    <a:pt x="457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05"/>
            <p:cNvSpPr/>
            <p:nvPr/>
          </p:nvSpPr>
          <p:spPr>
            <a:xfrm>
              <a:off x="7631366" y="3361328"/>
              <a:ext cx="35686" cy="40370"/>
            </a:xfrm>
            <a:custGeom>
              <a:avLst/>
              <a:gdLst/>
              <a:ahLst/>
              <a:cxnLst/>
              <a:rect l="l" t="t" r="r" b="b"/>
              <a:pathLst>
                <a:path w="457" h="517" extrusionOk="0">
                  <a:moveTo>
                    <a:pt x="456" y="274"/>
                  </a:moveTo>
                  <a:cubicBezTo>
                    <a:pt x="456" y="395"/>
                    <a:pt x="335" y="517"/>
                    <a:pt x="244" y="517"/>
                  </a:cubicBezTo>
                  <a:cubicBezTo>
                    <a:pt x="122" y="517"/>
                    <a:pt x="0" y="395"/>
                    <a:pt x="0" y="274"/>
                  </a:cubicBezTo>
                  <a:cubicBezTo>
                    <a:pt x="0" y="152"/>
                    <a:pt x="122" y="30"/>
                    <a:pt x="244" y="30"/>
                  </a:cubicBezTo>
                  <a:cubicBezTo>
                    <a:pt x="335" y="0"/>
                    <a:pt x="456" y="122"/>
                    <a:pt x="456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8" name="Google Shape;2698;p105"/>
          <p:cNvGrpSpPr/>
          <p:nvPr/>
        </p:nvGrpSpPr>
        <p:grpSpPr>
          <a:xfrm>
            <a:off x="1005900" y="3388175"/>
            <a:ext cx="834775" cy="826450"/>
            <a:chOff x="1529600" y="2601475"/>
            <a:chExt cx="834775" cy="826450"/>
          </a:xfrm>
        </p:grpSpPr>
        <p:sp>
          <p:nvSpPr>
            <p:cNvPr id="2699" name="Google Shape;2699;p105"/>
            <p:cNvSpPr/>
            <p:nvPr/>
          </p:nvSpPr>
          <p:spPr>
            <a:xfrm>
              <a:off x="1529600" y="2601475"/>
              <a:ext cx="834775" cy="643825"/>
            </a:xfrm>
            <a:custGeom>
              <a:avLst/>
              <a:gdLst/>
              <a:ahLst/>
              <a:cxnLst/>
              <a:rect l="l" t="t" r="r" b="b"/>
              <a:pathLst>
                <a:path w="33391" h="25753" extrusionOk="0">
                  <a:moveTo>
                    <a:pt x="3770" y="0"/>
                  </a:moveTo>
                  <a:cubicBezTo>
                    <a:pt x="1668" y="0"/>
                    <a:pt x="0" y="1668"/>
                    <a:pt x="0" y="3736"/>
                  </a:cubicBezTo>
                  <a:lnTo>
                    <a:pt x="0" y="22016"/>
                  </a:lnTo>
                  <a:cubicBezTo>
                    <a:pt x="0" y="24084"/>
                    <a:pt x="1668" y="25752"/>
                    <a:pt x="3770" y="25752"/>
                  </a:cubicBezTo>
                  <a:lnTo>
                    <a:pt x="29622" y="25752"/>
                  </a:lnTo>
                  <a:cubicBezTo>
                    <a:pt x="31723" y="25752"/>
                    <a:pt x="33391" y="24084"/>
                    <a:pt x="33391" y="22016"/>
                  </a:cubicBezTo>
                  <a:lnTo>
                    <a:pt x="33391" y="3736"/>
                  </a:lnTo>
                  <a:cubicBezTo>
                    <a:pt x="33391" y="1668"/>
                    <a:pt x="31723" y="0"/>
                    <a:pt x="29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05"/>
            <p:cNvSpPr/>
            <p:nvPr/>
          </p:nvSpPr>
          <p:spPr>
            <a:xfrm>
              <a:off x="2036625" y="3193550"/>
              <a:ext cx="225175" cy="234375"/>
            </a:xfrm>
            <a:custGeom>
              <a:avLst/>
              <a:gdLst/>
              <a:ahLst/>
              <a:cxnLst/>
              <a:rect l="l" t="t" r="r" b="b"/>
              <a:pathLst>
                <a:path w="9007" h="9375" extrusionOk="0">
                  <a:moveTo>
                    <a:pt x="9007" y="1"/>
                  </a:moveTo>
                  <a:lnTo>
                    <a:pt x="1" y="335"/>
                  </a:lnTo>
                  <a:lnTo>
                    <a:pt x="9007" y="9374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05"/>
            <p:cNvSpPr/>
            <p:nvPr/>
          </p:nvSpPr>
          <p:spPr>
            <a:xfrm>
              <a:off x="1718075" y="2764925"/>
              <a:ext cx="458675" cy="316925"/>
            </a:xfrm>
            <a:custGeom>
              <a:avLst/>
              <a:gdLst/>
              <a:ahLst/>
              <a:cxnLst/>
              <a:rect l="l" t="t" r="r" b="b"/>
              <a:pathLst>
                <a:path w="18347" h="12677" extrusionOk="0">
                  <a:moveTo>
                    <a:pt x="17012" y="1335"/>
                  </a:moveTo>
                  <a:lnTo>
                    <a:pt x="17012" y="11342"/>
                  </a:lnTo>
                  <a:lnTo>
                    <a:pt x="1334" y="11342"/>
                  </a:lnTo>
                  <a:lnTo>
                    <a:pt x="1334" y="1335"/>
                  </a:lnTo>
                  <a:close/>
                  <a:moveTo>
                    <a:pt x="667" y="0"/>
                  </a:moveTo>
                  <a:cubicBezTo>
                    <a:pt x="267" y="0"/>
                    <a:pt x="0" y="301"/>
                    <a:pt x="0" y="667"/>
                  </a:cubicBezTo>
                  <a:lnTo>
                    <a:pt x="0" y="12009"/>
                  </a:lnTo>
                  <a:cubicBezTo>
                    <a:pt x="0" y="12376"/>
                    <a:pt x="267" y="12676"/>
                    <a:pt x="667" y="12676"/>
                  </a:cubicBezTo>
                  <a:lnTo>
                    <a:pt x="17679" y="12676"/>
                  </a:lnTo>
                  <a:cubicBezTo>
                    <a:pt x="18013" y="12676"/>
                    <a:pt x="18347" y="12376"/>
                    <a:pt x="18347" y="12009"/>
                  </a:cubicBezTo>
                  <a:lnTo>
                    <a:pt x="18347" y="667"/>
                  </a:lnTo>
                  <a:cubicBezTo>
                    <a:pt x="18347" y="301"/>
                    <a:pt x="18046" y="0"/>
                    <a:pt x="17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05"/>
            <p:cNvSpPr/>
            <p:nvPr/>
          </p:nvSpPr>
          <p:spPr>
            <a:xfrm>
              <a:off x="1715575" y="2764800"/>
              <a:ext cx="251025" cy="224475"/>
            </a:xfrm>
            <a:custGeom>
              <a:avLst/>
              <a:gdLst/>
              <a:ahLst/>
              <a:cxnLst/>
              <a:rect l="l" t="t" r="r" b="b"/>
              <a:pathLst>
                <a:path w="10041" h="8979" extrusionOk="0">
                  <a:moveTo>
                    <a:pt x="738" y="1"/>
                  </a:moveTo>
                  <a:cubicBezTo>
                    <a:pt x="562" y="1"/>
                    <a:pt x="388" y="68"/>
                    <a:pt x="267" y="205"/>
                  </a:cubicBezTo>
                  <a:cubicBezTo>
                    <a:pt x="0" y="506"/>
                    <a:pt x="0" y="939"/>
                    <a:pt x="300" y="1173"/>
                  </a:cubicBezTo>
                  <a:lnTo>
                    <a:pt x="8840" y="8812"/>
                  </a:lnTo>
                  <a:cubicBezTo>
                    <a:pt x="8973" y="8912"/>
                    <a:pt x="9140" y="8978"/>
                    <a:pt x="9307" y="8978"/>
                  </a:cubicBezTo>
                  <a:cubicBezTo>
                    <a:pt x="9473" y="8978"/>
                    <a:pt x="9674" y="8878"/>
                    <a:pt x="9807" y="8712"/>
                  </a:cubicBezTo>
                  <a:cubicBezTo>
                    <a:pt x="10041" y="8445"/>
                    <a:pt x="10041" y="8011"/>
                    <a:pt x="9774" y="7778"/>
                  </a:cubicBezTo>
                  <a:lnTo>
                    <a:pt x="1201" y="172"/>
                  </a:lnTo>
                  <a:cubicBezTo>
                    <a:pt x="1072" y="59"/>
                    <a:pt x="904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05"/>
            <p:cNvSpPr/>
            <p:nvPr/>
          </p:nvSpPr>
          <p:spPr>
            <a:xfrm>
              <a:off x="1929050" y="2764775"/>
              <a:ext cx="249375" cy="224500"/>
            </a:xfrm>
            <a:custGeom>
              <a:avLst/>
              <a:gdLst/>
              <a:ahLst/>
              <a:cxnLst/>
              <a:rect l="l" t="t" r="r" b="b"/>
              <a:pathLst>
                <a:path w="9975" h="8980" extrusionOk="0">
                  <a:moveTo>
                    <a:pt x="9216" y="0"/>
                  </a:moveTo>
                  <a:cubicBezTo>
                    <a:pt x="9064" y="0"/>
                    <a:pt x="8909" y="53"/>
                    <a:pt x="8773" y="173"/>
                  </a:cubicBezTo>
                  <a:lnTo>
                    <a:pt x="301" y="7812"/>
                  </a:lnTo>
                  <a:cubicBezTo>
                    <a:pt x="67" y="8045"/>
                    <a:pt x="0" y="8479"/>
                    <a:pt x="267" y="8746"/>
                  </a:cubicBezTo>
                  <a:cubicBezTo>
                    <a:pt x="401" y="8879"/>
                    <a:pt x="601" y="8979"/>
                    <a:pt x="768" y="8979"/>
                  </a:cubicBezTo>
                  <a:cubicBezTo>
                    <a:pt x="934" y="8979"/>
                    <a:pt x="1101" y="8879"/>
                    <a:pt x="1235" y="8813"/>
                  </a:cubicBezTo>
                  <a:lnTo>
                    <a:pt x="9674" y="1174"/>
                  </a:lnTo>
                  <a:cubicBezTo>
                    <a:pt x="9941" y="907"/>
                    <a:pt x="9974" y="507"/>
                    <a:pt x="9707" y="206"/>
                  </a:cubicBezTo>
                  <a:cubicBezTo>
                    <a:pt x="9579" y="78"/>
                    <a:pt x="9401" y="0"/>
                    <a:pt x="9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05"/>
            <p:cNvSpPr/>
            <p:nvPr/>
          </p:nvSpPr>
          <p:spPr>
            <a:xfrm>
              <a:off x="1715575" y="2902400"/>
              <a:ext cx="191825" cy="179450"/>
            </a:xfrm>
            <a:custGeom>
              <a:avLst/>
              <a:gdLst/>
              <a:ahLst/>
              <a:cxnLst/>
              <a:rect l="l" t="t" r="r" b="b"/>
              <a:pathLst>
                <a:path w="7673" h="7178" extrusionOk="0">
                  <a:moveTo>
                    <a:pt x="6925" y="1"/>
                  </a:moveTo>
                  <a:cubicBezTo>
                    <a:pt x="6752" y="1"/>
                    <a:pt x="6584" y="59"/>
                    <a:pt x="6471" y="172"/>
                  </a:cubicBezTo>
                  <a:lnTo>
                    <a:pt x="300" y="6010"/>
                  </a:lnTo>
                  <a:cubicBezTo>
                    <a:pt x="0" y="6276"/>
                    <a:pt x="0" y="6710"/>
                    <a:pt x="267" y="6977"/>
                  </a:cubicBezTo>
                  <a:cubicBezTo>
                    <a:pt x="367" y="7110"/>
                    <a:pt x="600" y="7177"/>
                    <a:pt x="767" y="7177"/>
                  </a:cubicBezTo>
                  <a:cubicBezTo>
                    <a:pt x="934" y="7177"/>
                    <a:pt x="1101" y="7110"/>
                    <a:pt x="1201" y="7010"/>
                  </a:cubicBezTo>
                  <a:lnTo>
                    <a:pt x="7372" y="1173"/>
                  </a:lnTo>
                  <a:cubicBezTo>
                    <a:pt x="7672" y="939"/>
                    <a:pt x="7672" y="472"/>
                    <a:pt x="7439" y="205"/>
                  </a:cubicBezTo>
                  <a:cubicBezTo>
                    <a:pt x="7301" y="68"/>
                    <a:pt x="7109" y="1"/>
                    <a:pt x="6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05"/>
            <p:cNvSpPr/>
            <p:nvPr/>
          </p:nvSpPr>
          <p:spPr>
            <a:xfrm>
              <a:off x="1991600" y="2900025"/>
              <a:ext cx="185975" cy="181825"/>
            </a:xfrm>
            <a:custGeom>
              <a:avLst/>
              <a:gdLst/>
              <a:ahLst/>
              <a:cxnLst/>
              <a:rect l="l" t="t" r="r" b="b"/>
              <a:pathLst>
                <a:path w="7439" h="7273" extrusionOk="0">
                  <a:moveTo>
                    <a:pt x="726" y="0"/>
                  </a:moveTo>
                  <a:cubicBezTo>
                    <a:pt x="551" y="0"/>
                    <a:pt x="384" y="67"/>
                    <a:pt x="267" y="200"/>
                  </a:cubicBezTo>
                  <a:cubicBezTo>
                    <a:pt x="0" y="467"/>
                    <a:pt x="0" y="901"/>
                    <a:pt x="267" y="1134"/>
                  </a:cubicBezTo>
                  <a:lnTo>
                    <a:pt x="6271" y="7072"/>
                  </a:lnTo>
                  <a:cubicBezTo>
                    <a:pt x="6405" y="7205"/>
                    <a:pt x="6572" y="7272"/>
                    <a:pt x="6738" y="7272"/>
                  </a:cubicBezTo>
                  <a:cubicBezTo>
                    <a:pt x="6905" y="7272"/>
                    <a:pt x="7072" y="7205"/>
                    <a:pt x="7172" y="7072"/>
                  </a:cubicBezTo>
                  <a:cubicBezTo>
                    <a:pt x="7439" y="6772"/>
                    <a:pt x="7439" y="6371"/>
                    <a:pt x="7172" y="6105"/>
                  </a:cubicBezTo>
                  <a:lnTo>
                    <a:pt x="1234" y="200"/>
                  </a:lnTo>
                  <a:cubicBezTo>
                    <a:pt x="1084" y="67"/>
                    <a:pt x="90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6" name="Google Shape;2706;p105"/>
          <p:cNvGrpSpPr/>
          <p:nvPr/>
        </p:nvGrpSpPr>
        <p:grpSpPr>
          <a:xfrm>
            <a:off x="2005735" y="4063421"/>
            <a:ext cx="411118" cy="411118"/>
            <a:chOff x="2005735" y="4063421"/>
            <a:chExt cx="411118" cy="411118"/>
          </a:xfrm>
        </p:grpSpPr>
        <p:sp>
          <p:nvSpPr>
            <p:cNvPr id="2707" name="Google Shape;2707;p105"/>
            <p:cNvSpPr/>
            <p:nvPr/>
          </p:nvSpPr>
          <p:spPr>
            <a:xfrm>
              <a:off x="2005735" y="4063421"/>
              <a:ext cx="411118" cy="411118"/>
            </a:xfrm>
            <a:custGeom>
              <a:avLst/>
              <a:gdLst/>
              <a:ahLst/>
              <a:cxnLst/>
              <a:rect l="l" t="t" r="r" b="b"/>
              <a:pathLst>
                <a:path w="35026" h="35026" extrusionOk="0">
                  <a:moveTo>
                    <a:pt x="17513" y="1"/>
                  </a:moveTo>
                  <a:cubicBezTo>
                    <a:pt x="7839" y="1"/>
                    <a:pt x="0" y="7840"/>
                    <a:pt x="0" y="17513"/>
                  </a:cubicBezTo>
                  <a:cubicBezTo>
                    <a:pt x="0" y="27187"/>
                    <a:pt x="7839" y="35026"/>
                    <a:pt x="17513" y="35026"/>
                  </a:cubicBezTo>
                  <a:cubicBezTo>
                    <a:pt x="27186" y="35026"/>
                    <a:pt x="35025" y="27187"/>
                    <a:pt x="35025" y="17513"/>
                  </a:cubicBezTo>
                  <a:cubicBezTo>
                    <a:pt x="35025" y="7840"/>
                    <a:pt x="27186" y="1"/>
                    <a:pt x="1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8" name="Google Shape;2708;p105"/>
            <p:cNvGrpSpPr/>
            <p:nvPr/>
          </p:nvGrpSpPr>
          <p:grpSpPr>
            <a:xfrm>
              <a:off x="2083249" y="4163871"/>
              <a:ext cx="256077" cy="210442"/>
              <a:chOff x="2083249" y="4163871"/>
              <a:chExt cx="256077" cy="210442"/>
            </a:xfrm>
          </p:grpSpPr>
          <p:sp>
            <p:nvSpPr>
              <p:cNvPr id="2709" name="Google Shape;2709;p105"/>
              <p:cNvSpPr/>
              <p:nvPr/>
            </p:nvSpPr>
            <p:spPr>
              <a:xfrm>
                <a:off x="2178006" y="4313606"/>
                <a:ext cx="66563" cy="60706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05"/>
              <p:cNvSpPr/>
              <p:nvPr/>
            </p:nvSpPr>
            <p:spPr>
              <a:xfrm>
                <a:off x="2144718" y="4258909"/>
                <a:ext cx="132739" cy="46105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05"/>
              <p:cNvSpPr/>
              <p:nvPr/>
            </p:nvSpPr>
            <p:spPr>
              <a:xfrm>
                <a:off x="2113403" y="4212206"/>
                <a:ext cx="194596" cy="55612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05"/>
              <p:cNvSpPr/>
              <p:nvPr/>
            </p:nvSpPr>
            <p:spPr>
              <a:xfrm>
                <a:off x="2083249" y="4163871"/>
                <a:ext cx="256077" cy="6778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3" name="Google Shape;2713;p105"/>
          <p:cNvGrpSpPr/>
          <p:nvPr/>
        </p:nvGrpSpPr>
        <p:grpSpPr>
          <a:xfrm>
            <a:off x="7090818" y="3427141"/>
            <a:ext cx="985772" cy="784253"/>
            <a:chOff x="4937025" y="1318050"/>
            <a:chExt cx="1125825" cy="895675"/>
          </a:xfrm>
        </p:grpSpPr>
        <p:sp>
          <p:nvSpPr>
            <p:cNvPr id="2714" name="Google Shape;2714;p105"/>
            <p:cNvSpPr/>
            <p:nvPr/>
          </p:nvSpPr>
          <p:spPr>
            <a:xfrm>
              <a:off x="4937025" y="1318050"/>
              <a:ext cx="1125825" cy="709700"/>
            </a:xfrm>
            <a:custGeom>
              <a:avLst/>
              <a:gdLst/>
              <a:ahLst/>
              <a:cxnLst/>
              <a:rect l="l" t="t" r="r" b="b"/>
              <a:pathLst>
                <a:path w="45033" h="28388" extrusionOk="0">
                  <a:moveTo>
                    <a:pt x="3737" y="1"/>
                  </a:moveTo>
                  <a:cubicBezTo>
                    <a:pt x="1669" y="1"/>
                    <a:pt x="1" y="1668"/>
                    <a:pt x="1" y="3770"/>
                  </a:cubicBezTo>
                  <a:lnTo>
                    <a:pt x="1" y="24652"/>
                  </a:lnTo>
                  <a:cubicBezTo>
                    <a:pt x="1" y="26720"/>
                    <a:pt x="1669" y="28388"/>
                    <a:pt x="3737" y="28388"/>
                  </a:cubicBezTo>
                  <a:lnTo>
                    <a:pt x="41264" y="28388"/>
                  </a:lnTo>
                  <a:cubicBezTo>
                    <a:pt x="43365" y="28388"/>
                    <a:pt x="45033" y="26720"/>
                    <a:pt x="45033" y="24652"/>
                  </a:cubicBezTo>
                  <a:lnTo>
                    <a:pt x="45033" y="3770"/>
                  </a:lnTo>
                  <a:cubicBezTo>
                    <a:pt x="45033" y="1668"/>
                    <a:pt x="43365" y="1"/>
                    <a:pt x="4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05"/>
            <p:cNvSpPr/>
            <p:nvPr/>
          </p:nvSpPr>
          <p:spPr>
            <a:xfrm>
              <a:off x="5067125" y="1979350"/>
              <a:ext cx="226025" cy="234375"/>
            </a:xfrm>
            <a:custGeom>
              <a:avLst/>
              <a:gdLst/>
              <a:ahLst/>
              <a:cxnLst/>
              <a:rect l="l" t="t" r="r" b="b"/>
              <a:pathLst>
                <a:path w="9041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9040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05"/>
            <p:cNvSpPr/>
            <p:nvPr/>
          </p:nvSpPr>
          <p:spPr>
            <a:xfrm>
              <a:off x="5268100" y="1489000"/>
              <a:ext cx="671325" cy="52575"/>
            </a:xfrm>
            <a:custGeom>
              <a:avLst/>
              <a:gdLst/>
              <a:ahLst/>
              <a:cxnLst/>
              <a:rect l="l" t="t" r="r" b="b"/>
              <a:pathLst>
                <a:path w="26853" h="2103" extrusionOk="0">
                  <a:moveTo>
                    <a:pt x="1335" y="1"/>
                  </a:moveTo>
                  <a:cubicBezTo>
                    <a:pt x="0" y="1"/>
                    <a:pt x="0" y="2102"/>
                    <a:pt x="1335" y="2102"/>
                  </a:cubicBezTo>
                  <a:lnTo>
                    <a:pt x="25519" y="2102"/>
                  </a:lnTo>
                  <a:cubicBezTo>
                    <a:pt x="26853" y="2102"/>
                    <a:pt x="26853" y="1"/>
                    <a:pt x="25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05"/>
            <p:cNvSpPr/>
            <p:nvPr/>
          </p:nvSpPr>
          <p:spPr>
            <a:xfrm>
              <a:off x="5071300" y="1627450"/>
              <a:ext cx="858975" cy="25025"/>
            </a:xfrm>
            <a:custGeom>
              <a:avLst/>
              <a:gdLst/>
              <a:ahLst/>
              <a:cxnLst/>
              <a:rect l="l" t="t" r="r" b="b"/>
              <a:pathLst>
                <a:path w="34359" h="1001" extrusionOk="0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05"/>
            <p:cNvSpPr/>
            <p:nvPr/>
          </p:nvSpPr>
          <p:spPr>
            <a:xfrm>
              <a:off x="5071300" y="1714175"/>
              <a:ext cx="858975" cy="25025"/>
            </a:xfrm>
            <a:custGeom>
              <a:avLst/>
              <a:gdLst/>
              <a:ahLst/>
              <a:cxnLst/>
              <a:rect l="l" t="t" r="r" b="b"/>
              <a:pathLst>
                <a:path w="34359" h="1001" extrusionOk="0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05"/>
            <p:cNvSpPr/>
            <p:nvPr/>
          </p:nvSpPr>
          <p:spPr>
            <a:xfrm>
              <a:off x="5071300" y="1801725"/>
              <a:ext cx="858975" cy="25050"/>
            </a:xfrm>
            <a:custGeom>
              <a:avLst/>
              <a:gdLst/>
              <a:ahLst/>
              <a:cxnLst/>
              <a:rect l="l" t="t" r="r" b="b"/>
              <a:pathLst>
                <a:path w="34359" h="1002" extrusionOk="0">
                  <a:moveTo>
                    <a:pt x="634" y="1"/>
                  </a:moveTo>
                  <a:cubicBezTo>
                    <a:pt x="0" y="1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05"/>
            <p:cNvSpPr/>
            <p:nvPr/>
          </p:nvSpPr>
          <p:spPr>
            <a:xfrm>
              <a:off x="5071300" y="1888450"/>
              <a:ext cx="858975" cy="25050"/>
            </a:xfrm>
            <a:custGeom>
              <a:avLst/>
              <a:gdLst/>
              <a:ahLst/>
              <a:cxnLst/>
              <a:rect l="l" t="t" r="r" b="b"/>
              <a:pathLst>
                <a:path w="34359" h="1002" extrusionOk="0">
                  <a:moveTo>
                    <a:pt x="634" y="1"/>
                  </a:moveTo>
                  <a:cubicBezTo>
                    <a:pt x="0" y="1"/>
                    <a:pt x="0" y="1002"/>
                    <a:pt x="634" y="1002"/>
                  </a:cubicBezTo>
                  <a:lnTo>
                    <a:pt x="33691" y="1002"/>
                  </a:lnTo>
                  <a:cubicBezTo>
                    <a:pt x="34358" y="1002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05"/>
            <p:cNvSpPr/>
            <p:nvPr/>
          </p:nvSpPr>
          <p:spPr>
            <a:xfrm>
              <a:off x="5064625" y="1397275"/>
              <a:ext cx="187650" cy="187650"/>
            </a:xfrm>
            <a:custGeom>
              <a:avLst/>
              <a:gdLst/>
              <a:ahLst/>
              <a:cxnLst/>
              <a:rect l="l" t="t" r="r" b="b"/>
              <a:pathLst>
                <a:path w="7506" h="7506" extrusionOk="0">
                  <a:moveTo>
                    <a:pt x="3770" y="1"/>
                  </a:moveTo>
                  <a:cubicBezTo>
                    <a:pt x="1702" y="1"/>
                    <a:pt x="0" y="1668"/>
                    <a:pt x="0" y="3737"/>
                  </a:cubicBezTo>
                  <a:cubicBezTo>
                    <a:pt x="0" y="5838"/>
                    <a:pt x="1702" y="7506"/>
                    <a:pt x="3770" y="7506"/>
                  </a:cubicBezTo>
                  <a:cubicBezTo>
                    <a:pt x="5838" y="7506"/>
                    <a:pt x="7506" y="5838"/>
                    <a:pt x="7506" y="3737"/>
                  </a:cubicBezTo>
                  <a:cubicBezTo>
                    <a:pt x="7506" y="1668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05"/>
            <p:cNvSpPr/>
            <p:nvPr/>
          </p:nvSpPr>
          <p:spPr>
            <a:xfrm>
              <a:off x="5129675" y="1428975"/>
              <a:ext cx="58400" cy="58400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0"/>
                  </a:moveTo>
                  <a:cubicBezTo>
                    <a:pt x="501" y="0"/>
                    <a:pt x="0" y="534"/>
                    <a:pt x="0" y="1168"/>
                  </a:cubicBezTo>
                  <a:cubicBezTo>
                    <a:pt x="0" y="1835"/>
                    <a:pt x="534" y="2335"/>
                    <a:pt x="1168" y="2335"/>
                  </a:cubicBezTo>
                  <a:cubicBezTo>
                    <a:pt x="1835" y="2335"/>
                    <a:pt x="2335" y="1768"/>
                    <a:pt x="2335" y="1168"/>
                  </a:cubicBezTo>
                  <a:cubicBezTo>
                    <a:pt x="2335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05"/>
            <p:cNvSpPr/>
            <p:nvPr/>
          </p:nvSpPr>
          <p:spPr>
            <a:xfrm>
              <a:off x="5113825" y="1489850"/>
              <a:ext cx="91750" cy="45875"/>
            </a:xfrm>
            <a:custGeom>
              <a:avLst/>
              <a:gdLst/>
              <a:ahLst/>
              <a:cxnLst/>
              <a:rect l="l" t="t" r="r" b="b"/>
              <a:pathLst>
                <a:path w="3670" h="1835" extrusionOk="0">
                  <a:moveTo>
                    <a:pt x="1135" y="0"/>
                  </a:moveTo>
                  <a:cubicBezTo>
                    <a:pt x="501" y="0"/>
                    <a:pt x="0" y="501"/>
                    <a:pt x="0" y="1134"/>
                  </a:cubicBezTo>
                  <a:lnTo>
                    <a:pt x="0" y="1835"/>
                  </a:lnTo>
                  <a:lnTo>
                    <a:pt x="3670" y="1835"/>
                  </a:lnTo>
                  <a:lnTo>
                    <a:pt x="3670" y="1134"/>
                  </a:lnTo>
                  <a:cubicBezTo>
                    <a:pt x="3670" y="501"/>
                    <a:pt x="3203" y="0"/>
                    <a:pt x="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05"/>
            <p:cNvSpPr/>
            <p:nvPr/>
          </p:nvSpPr>
          <p:spPr>
            <a:xfrm>
              <a:off x="5148025" y="1466700"/>
              <a:ext cx="21700" cy="44850"/>
            </a:xfrm>
            <a:custGeom>
              <a:avLst/>
              <a:gdLst/>
              <a:ahLst/>
              <a:cxnLst/>
              <a:rect l="l" t="t" r="r" b="b"/>
              <a:pathLst>
                <a:path w="868" h="1794" extrusionOk="0">
                  <a:moveTo>
                    <a:pt x="442" y="1"/>
                  </a:moveTo>
                  <a:cubicBezTo>
                    <a:pt x="225" y="1"/>
                    <a:pt x="0" y="142"/>
                    <a:pt x="0" y="426"/>
                  </a:cubicBezTo>
                  <a:lnTo>
                    <a:pt x="0" y="1393"/>
                  </a:lnTo>
                  <a:cubicBezTo>
                    <a:pt x="0" y="1660"/>
                    <a:pt x="209" y="1793"/>
                    <a:pt x="417" y="1793"/>
                  </a:cubicBezTo>
                  <a:cubicBezTo>
                    <a:pt x="626" y="1793"/>
                    <a:pt x="834" y="1660"/>
                    <a:pt x="834" y="1393"/>
                  </a:cubicBezTo>
                  <a:lnTo>
                    <a:pt x="834" y="426"/>
                  </a:lnTo>
                  <a:cubicBezTo>
                    <a:pt x="867" y="142"/>
                    <a:pt x="659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105"/>
          <p:cNvGrpSpPr/>
          <p:nvPr/>
        </p:nvGrpSpPr>
        <p:grpSpPr>
          <a:xfrm>
            <a:off x="4057264" y="2221318"/>
            <a:ext cx="577838" cy="411153"/>
            <a:chOff x="4937025" y="4378575"/>
            <a:chExt cx="1040775" cy="740550"/>
          </a:xfrm>
        </p:grpSpPr>
        <p:sp>
          <p:nvSpPr>
            <p:cNvPr id="2726" name="Google Shape;2726;p105"/>
            <p:cNvSpPr/>
            <p:nvPr/>
          </p:nvSpPr>
          <p:spPr>
            <a:xfrm>
              <a:off x="4937025" y="4378575"/>
              <a:ext cx="1040775" cy="555425"/>
            </a:xfrm>
            <a:custGeom>
              <a:avLst/>
              <a:gdLst/>
              <a:ahLst/>
              <a:cxnLst/>
              <a:rect l="l" t="t" r="r" b="b"/>
              <a:pathLst>
                <a:path w="41631" h="22217" extrusionOk="0">
                  <a:moveTo>
                    <a:pt x="5004" y="1"/>
                  </a:moveTo>
                  <a:cubicBezTo>
                    <a:pt x="2236" y="1"/>
                    <a:pt x="1" y="2269"/>
                    <a:pt x="1" y="5004"/>
                  </a:cubicBezTo>
                  <a:lnTo>
                    <a:pt x="1" y="17213"/>
                  </a:lnTo>
                  <a:cubicBezTo>
                    <a:pt x="1" y="19982"/>
                    <a:pt x="2236" y="22216"/>
                    <a:pt x="5004" y="22216"/>
                  </a:cubicBezTo>
                  <a:lnTo>
                    <a:pt x="36627" y="22216"/>
                  </a:lnTo>
                  <a:cubicBezTo>
                    <a:pt x="39396" y="22216"/>
                    <a:pt x="41630" y="19982"/>
                    <a:pt x="41630" y="17213"/>
                  </a:cubicBezTo>
                  <a:lnTo>
                    <a:pt x="41630" y="5004"/>
                  </a:lnTo>
                  <a:cubicBezTo>
                    <a:pt x="41630" y="2269"/>
                    <a:pt x="39396" y="1"/>
                    <a:pt x="36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05"/>
            <p:cNvSpPr/>
            <p:nvPr/>
          </p:nvSpPr>
          <p:spPr>
            <a:xfrm>
              <a:off x="5067125" y="4883950"/>
              <a:ext cx="226025" cy="235175"/>
            </a:xfrm>
            <a:custGeom>
              <a:avLst/>
              <a:gdLst/>
              <a:ahLst/>
              <a:cxnLst/>
              <a:rect l="l" t="t" r="r" b="b"/>
              <a:pathLst>
                <a:path w="9041" h="9407" extrusionOk="0">
                  <a:moveTo>
                    <a:pt x="0" y="0"/>
                  </a:moveTo>
                  <a:lnTo>
                    <a:pt x="0" y="9407"/>
                  </a:lnTo>
                  <a:lnTo>
                    <a:pt x="904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5"/>
            <p:cNvSpPr/>
            <p:nvPr/>
          </p:nvSpPr>
          <p:spPr>
            <a:xfrm>
              <a:off x="5051275" y="4544325"/>
              <a:ext cx="331925" cy="246250"/>
            </a:xfrm>
            <a:custGeom>
              <a:avLst/>
              <a:gdLst/>
              <a:ahLst/>
              <a:cxnLst/>
              <a:rect l="l" t="t" r="r" b="b"/>
              <a:pathLst>
                <a:path w="13277" h="9850" extrusionOk="0">
                  <a:moveTo>
                    <a:pt x="3403" y="0"/>
                  </a:moveTo>
                  <a:cubicBezTo>
                    <a:pt x="1977" y="0"/>
                    <a:pt x="601" y="1009"/>
                    <a:pt x="434" y="3211"/>
                  </a:cubicBezTo>
                  <a:cubicBezTo>
                    <a:pt x="1" y="6880"/>
                    <a:pt x="4504" y="9082"/>
                    <a:pt x="6639" y="9849"/>
                  </a:cubicBezTo>
                  <a:cubicBezTo>
                    <a:pt x="8807" y="9082"/>
                    <a:pt x="13277" y="6880"/>
                    <a:pt x="12876" y="3211"/>
                  </a:cubicBezTo>
                  <a:cubicBezTo>
                    <a:pt x="12693" y="1009"/>
                    <a:pt x="11309" y="0"/>
                    <a:pt x="9883" y="0"/>
                  </a:cubicBezTo>
                  <a:cubicBezTo>
                    <a:pt x="8478" y="0"/>
                    <a:pt x="7032" y="980"/>
                    <a:pt x="6655" y="2763"/>
                  </a:cubicBezTo>
                  <a:lnTo>
                    <a:pt x="6655" y="2763"/>
                  </a:lnTo>
                  <a:cubicBezTo>
                    <a:pt x="6261" y="980"/>
                    <a:pt x="4808" y="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5"/>
            <p:cNvSpPr/>
            <p:nvPr/>
          </p:nvSpPr>
          <p:spPr>
            <a:xfrm>
              <a:off x="5444900" y="4554525"/>
              <a:ext cx="122600" cy="205175"/>
            </a:xfrm>
            <a:custGeom>
              <a:avLst/>
              <a:gdLst/>
              <a:ahLst/>
              <a:cxnLst/>
              <a:rect l="l" t="t" r="r" b="b"/>
              <a:pathLst>
                <a:path w="4904" h="8207" extrusionOk="0">
                  <a:moveTo>
                    <a:pt x="1968" y="1"/>
                  </a:moveTo>
                  <a:lnTo>
                    <a:pt x="0" y="368"/>
                  </a:lnTo>
                  <a:lnTo>
                    <a:pt x="0" y="1402"/>
                  </a:lnTo>
                  <a:lnTo>
                    <a:pt x="2002" y="1002"/>
                  </a:lnTo>
                  <a:lnTo>
                    <a:pt x="2002" y="7273"/>
                  </a:lnTo>
                  <a:lnTo>
                    <a:pt x="167" y="7273"/>
                  </a:lnTo>
                  <a:lnTo>
                    <a:pt x="167" y="8207"/>
                  </a:lnTo>
                  <a:lnTo>
                    <a:pt x="4904" y="8207"/>
                  </a:lnTo>
                  <a:lnTo>
                    <a:pt x="4904" y="7273"/>
                  </a:lnTo>
                  <a:lnTo>
                    <a:pt x="3102" y="7273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05"/>
            <p:cNvSpPr/>
            <p:nvPr/>
          </p:nvSpPr>
          <p:spPr>
            <a:xfrm>
              <a:off x="5611675" y="4550375"/>
              <a:ext cx="141800" cy="212675"/>
            </a:xfrm>
            <a:custGeom>
              <a:avLst/>
              <a:gdLst/>
              <a:ahLst/>
              <a:cxnLst/>
              <a:rect l="l" t="t" r="r" b="b"/>
              <a:pathLst>
                <a:path w="5672" h="8507" extrusionOk="0">
                  <a:moveTo>
                    <a:pt x="2836" y="867"/>
                  </a:moveTo>
                  <a:cubicBezTo>
                    <a:pt x="3436" y="867"/>
                    <a:pt x="3837" y="1168"/>
                    <a:pt x="4137" y="1735"/>
                  </a:cubicBezTo>
                  <a:cubicBezTo>
                    <a:pt x="4437" y="2302"/>
                    <a:pt x="4571" y="3136"/>
                    <a:pt x="4571" y="4270"/>
                  </a:cubicBezTo>
                  <a:cubicBezTo>
                    <a:pt x="4571" y="5404"/>
                    <a:pt x="4437" y="6238"/>
                    <a:pt x="4137" y="6805"/>
                  </a:cubicBezTo>
                  <a:cubicBezTo>
                    <a:pt x="3837" y="7372"/>
                    <a:pt x="3436" y="7639"/>
                    <a:pt x="2836" y="7639"/>
                  </a:cubicBezTo>
                  <a:cubicBezTo>
                    <a:pt x="2269" y="7639"/>
                    <a:pt x="1835" y="7372"/>
                    <a:pt x="1568" y="6805"/>
                  </a:cubicBezTo>
                  <a:cubicBezTo>
                    <a:pt x="1268" y="6238"/>
                    <a:pt x="1135" y="5404"/>
                    <a:pt x="1135" y="4270"/>
                  </a:cubicBezTo>
                  <a:cubicBezTo>
                    <a:pt x="1135" y="3136"/>
                    <a:pt x="1268" y="2302"/>
                    <a:pt x="1568" y="1735"/>
                  </a:cubicBezTo>
                  <a:cubicBezTo>
                    <a:pt x="1835" y="1168"/>
                    <a:pt x="2269" y="867"/>
                    <a:pt x="2836" y="867"/>
                  </a:cubicBezTo>
                  <a:close/>
                  <a:moveTo>
                    <a:pt x="2836" y="0"/>
                  </a:moveTo>
                  <a:cubicBezTo>
                    <a:pt x="1935" y="0"/>
                    <a:pt x="1235" y="367"/>
                    <a:pt x="734" y="1101"/>
                  </a:cubicBezTo>
                  <a:cubicBezTo>
                    <a:pt x="267" y="1835"/>
                    <a:pt x="1" y="2869"/>
                    <a:pt x="1" y="4270"/>
                  </a:cubicBezTo>
                  <a:cubicBezTo>
                    <a:pt x="1" y="5638"/>
                    <a:pt x="267" y="6705"/>
                    <a:pt x="734" y="7439"/>
                  </a:cubicBezTo>
                  <a:cubicBezTo>
                    <a:pt x="1235" y="8139"/>
                    <a:pt x="1935" y="8506"/>
                    <a:pt x="2836" y="8506"/>
                  </a:cubicBezTo>
                  <a:cubicBezTo>
                    <a:pt x="3770" y="8506"/>
                    <a:pt x="4470" y="8139"/>
                    <a:pt x="4937" y="7439"/>
                  </a:cubicBezTo>
                  <a:cubicBezTo>
                    <a:pt x="5438" y="6705"/>
                    <a:pt x="5671" y="5638"/>
                    <a:pt x="5671" y="4270"/>
                  </a:cubicBezTo>
                  <a:cubicBezTo>
                    <a:pt x="5671" y="2869"/>
                    <a:pt x="5438" y="1835"/>
                    <a:pt x="4937" y="1101"/>
                  </a:cubicBezTo>
                  <a:cubicBezTo>
                    <a:pt x="4470" y="367"/>
                    <a:pt x="377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05"/>
            <p:cNvSpPr/>
            <p:nvPr/>
          </p:nvSpPr>
          <p:spPr>
            <a:xfrm>
              <a:off x="5790975" y="4550375"/>
              <a:ext cx="141800" cy="212675"/>
            </a:xfrm>
            <a:custGeom>
              <a:avLst/>
              <a:gdLst/>
              <a:ahLst/>
              <a:cxnLst/>
              <a:rect l="l" t="t" r="r" b="b"/>
              <a:pathLst>
                <a:path w="5672" h="8507" extrusionOk="0">
                  <a:moveTo>
                    <a:pt x="2836" y="867"/>
                  </a:moveTo>
                  <a:cubicBezTo>
                    <a:pt x="3403" y="867"/>
                    <a:pt x="3837" y="1168"/>
                    <a:pt x="4137" y="1735"/>
                  </a:cubicBezTo>
                  <a:cubicBezTo>
                    <a:pt x="4404" y="2302"/>
                    <a:pt x="4570" y="3136"/>
                    <a:pt x="4570" y="4270"/>
                  </a:cubicBezTo>
                  <a:cubicBezTo>
                    <a:pt x="4570" y="5404"/>
                    <a:pt x="4404" y="6238"/>
                    <a:pt x="4137" y="6805"/>
                  </a:cubicBezTo>
                  <a:cubicBezTo>
                    <a:pt x="3837" y="7372"/>
                    <a:pt x="3403" y="7639"/>
                    <a:pt x="2836" y="7639"/>
                  </a:cubicBezTo>
                  <a:cubicBezTo>
                    <a:pt x="2269" y="7639"/>
                    <a:pt x="1835" y="7372"/>
                    <a:pt x="1535" y="6805"/>
                  </a:cubicBezTo>
                  <a:cubicBezTo>
                    <a:pt x="1268" y="6238"/>
                    <a:pt x="1101" y="5404"/>
                    <a:pt x="1101" y="4270"/>
                  </a:cubicBezTo>
                  <a:cubicBezTo>
                    <a:pt x="1101" y="3136"/>
                    <a:pt x="1268" y="2302"/>
                    <a:pt x="1535" y="1735"/>
                  </a:cubicBezTo>
                  <a:cubicBezTo>
                    <a:pt x="1835" y="1168"/>
                    <a:pt x="2269" y="867"/>
                    <a:pt x="2836" y="867"/>
                  </a:cubicBezTo>
                  <a:close/>
                  <a:moveTo>
                    <a:pt x="2836" y="0"/>
                  </a:moveTo>
                  <a:cubicBezTo>
                    <a:pt x="1902" y="0"/>
                    <a:pt x="1201" y="367"/>
                    <a:pt x="734" y="1101"/>
                  </a:cubicBezTo>
                  <a:cubicBezTo>
                    <a:pt x="234" y="1835"/>
                    <a:pt x="0" y="2869"/>
                    <a:pt x="0" y="4270"/>
                  </a:cubicBezTo>
                  <a:cubicBezTo>
                    <a:pt x="0" y="5638"/>
                    <a:pt x="234" y="6705"/>
                    <a:pt x="734" y="7439"/>
                  </a:cubicBezTo>
                  <a:cubicBezTo>
                    <a:pt x="1201" y="8139"/>
                    <a:pt x="1902" y="8506"/>
                    <a:pt x="2836" y="8506"/>
                  </a:cubicBezTo>
                  <a:cubicBezTo>
                    <a:pt x="3770" y="8506"/>
                    <a:pt x="4470" y="8139"/>
                    <a:pt x="4937" y="7439"/>
                  </a:cubicBezTo>
                  <a:cubicBezTo>
                    <a:pt x="5438" y="6705"/>
                    <a:pt x="5671" y="5638"/>
                    <a:pt x="5671" y="4270"/>
                  </a:cubicBezTo>
                  <a:cubicBezTo>
                    <a:pt x="5671" y="2869"/>
                    <a:pt x="5438" y="1835"/>
                    <a:pt x="4937" y="1101"/>
                  </a:cubicBezTo>
                  <a:cubicBezTo>
                    <a:pt x="4470" y="367"/>
                    <a:pt x="377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2" name="Google Shape;2732;p105"/>
          <p:cNvSpPr/>
          <p:nvPr/>
        </p:nvSpPr>
        <p:spPr>
          <a:xfrm>
            <a:off x="2416850" y="2953825"/>
            <a:ext cx="289916" cy="289286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105"/>
          <p:cNvSpPr/>
          <p:nvPr/>
        </p:nvSpPr>
        <p:spPr>
          <a:xfrm>
            <a:off x="6406550" y="410402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2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2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2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2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/>
                                        <p:tgtEl>
                                          <p:spTgt spid="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00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/>
                                        <p:tgtEl>
                                          <p:spTgt spid="2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8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800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7" dur="700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105"/>
          <p:cNvSpPr/>
          <p:nvPr/>
        </p:nvSpPr>
        <p:spPr>
          <a:xfrm>
            <a:off x="719996" y="1414741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105"/>
          <p:cNvSpPr/>
          <p:nvPr/>
        </p:nvSpPr>
        <p:spPr>
          <a:xfrm>
            <a:off x="5515796" y="141901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05"/>
          <p:cNvSpPr/>
          <p:nvPr/>
        </p:nvSpPr>
        <p:spPr>
          <a:xfrm>
            <a:off x="3117896" y="3000366"/>
            <a:ext cx="2908200" cy="1285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gradFill>
            <a:gsLst>
              <a:gs pos="0">
                <a:schemeClr val="lt1"/>
              </a:gs>
              <a:gs pos="100000">
                <a:srgbClr val="F9F8FF">
                  <a:alpha val="86666"/>
                </a:srgbClr>
              </a:gs>
            </a:gsLst>
            <a:lin ang="54007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3" name="Google Shape;2673;p105"/>
          <p:cNvGrpSpPr/>
          <p:nvPr/>
        </p:nvGrpSpPr>
        <p:grpSpPr>
          <a:xfrm>
            <a:off x="3056406" y="1509785"/>
            <a:ext cx="436726" cy="436069"/>
            <a:chOff x="2511750" y="2018800"/>
            <a:chExt cx="515250" cy="514475"/>
          </a:xfrm>
        </p:grpSpPr>
        <p:sp>
          <p:nvSpPr>
            <p:cNvPr id="2674" name="Google Shape;2674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7" name="Google Shape;2677;p105"/>
          <p:cNvGrpSpPr/>
          <p:nvPr/>
        </p:nvGrpSpPr>
        <p:grpSpPr>
          <a:xfrm>
            <a:off x="7852206" y="1509785"/>
            <a:ext cx="436726" cy="436069"/>
            <a:chOff x="2511750" y="2018800"/>
            <a:chExt cx="515250" cy="514475"/>
          </a:xfrm>
        </p:grpSpPr>
        <p:sp>
          <p:nvSpPr>
            <p:cNvPr id="2678" name="Google Shape;2678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1" name="Google Shape;2681;p105"/>
          <p:cNvGrpSpPr/>
          <p:nvPr/>
        </p:nvGrpSpPr>
        <p:grpSpPr>
          <a:xfrm>
            <a:off x="5454306" y="3097556"/>
            <a:ext cx="436726" cy="436069"/>
            <a:chOff x="2511750" y="2018800"/>
            <a:chExt cx="515250" cy="514475"/>
          </a:xfrm>
        </p:grpSpPr>
        <p:sp>
          <p:nvSpPr>
            <p:cNvPr id="2682" name="Google Shape;2682;p105"/>
            <p:cNvSpPr/>
            <p:nvPr/>
          </p:nvSpPr>
          <p:spPr>
            <a:xfrm>
              <a:off x="2511750" y="2018800"/>
              <a:ext cx="515250" cy="514475"/>
            </a:xfrm>
            <a:custGeom>
              <a:avLst/>
              <a:gdLst/>
              <a:ahLst/>
              <a:cxnLst/>
              <a:rect l="l" t="t" r="r" b="b"/>
              <a:pathLst>
                <a:path w="20610" h="20579" extrusionOk="0">
                  <a:moveTo>
                    <a:pt x="10305" y="1"/>
                  </a:moveTo>
                  <a:cubicBezTo>
                    <a:pt x="4651" y="1"/>
                    <a:pt x="1" y="4621"/>
                    <a:pt x="1" y="10305"/>
                  </a:cubicBezTo>
                  <a:cubicBezTo>
                    <a:pt x="1" y="15958"/>
                    <a:pt x="4651" y="20579"/>
                    <a:pt x="10305" y="20579"/>
                  </a:cubicBezTo>
                  <a:cubicBezTo>
                    <a:pt x="16019" y="20579"/>
                    <a:pt x="20609" y="15958"/>
                    <a:pt x="20609" y="10305"/>
                  </a:cubicBezTo>
                  <a:cubicBezTo>
                    <a:pt x="20609" y="4621"/>
                    <a:pt x="15959" y="1"/>
                    <a:pt x="10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05"/>
            <p:cNvSpPr/>
            <p:nvPr/>
          </p:nvSpPr>
          <p:spPr>
            <a:xfrm>
              <a:off x="2668300" y="2092125"/>
              <a:ext cx="202925" cy="184425"/>
            </a:xfrm>
            <a:custGeom>
              <a:avLst/>
              <a:gdLst/>
              <a:ahLst/>
              <a:cxnLst/>
              <a:rect l="l" t="t" r="r" b="b"/>
              <a:pathLst>
                <a:path w="8117" h="7377" extrusionOk="0">
                  <a:moveTo>
                    <a:pt x="4017" y="0"/>
                  </a:moveTo>
                  <a:cubicBezTo>
                    <a:pt x="2363" y="0"/>
                    <a:pt x="870" y="1135"/>
                    <a:pt x="456" y="2843"/>
                  </a:cubicBezTo>
                  <a:cubicBezTo>
                    <a:pt x="0" y="4819"/>
                    <a:pt x="1216" y="6794"/>
                    <a:pt x="3192" y="7281"/>
                  </a:cubicBezTo>
                  <a:cubicBezTo>
                    <a:pt x="3472" y="7345"/>
                    <a:pt x="3753" y="7376"/>
                    <a:pt x="4030" y="7376"/>
                  </a:cubicBezTo>
                  <a:cubicBezTo>
                    <a:pt x="5706" y="7376"/>
                    <a:pt x="7238" y="6241"/>
                    <a:pt x="7630" y="4545"/>
                  </a:cubicBezTo>
                  <a:cubicBezTo>
                    <a:pt x="8116" y="2539"/>
                    <a:pt x="6870" y="563"/>
                    <a:pt x="4894" y="107"/>
                  </a:cubicBezTo>
                  <a:cubicBezTo>
                    <a:pt x="4600" y="35"/>
                    <a:pt x="4306" y="0"/>
                    <a:pt x="40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05"/>
            <p:cNvSpPr/>
            <p:nvPr/>
          </p:nvSpPr>
          <p:spPr>
            <a:xfrm>
              <a:off x="2593075" y="2315175"/>
              <a:ext cx="353375" cy="202150"/>
            </a:xfrm>
            <a:custGeom>
              <a:avLst/>
              <a:gdLst/>
              <a:ahLst/>
              <a:cxnLst/>
              <a:rect l="l" t="t" r="r" b="b"/>
              <a:pathLst>
                <a:path w="14135" h="8086" extrusionOk="0">
                  <a:moveTo>
                    <a:pt x="7052" y="0"/>
                  </a:moveTo>
                  <a:cubicBezTo>
                    <a:pt x="3800" y="0"/>
                    <a:pt x="1003" y="2097"/>
                    <a:pt x="0" y="5015"/>
                  </a:cubicBezTo>
                  <a:cubicBezTo>
                    <a:pt x="1763" y="6900"/>
                    <a:pt x="4286" y="8085"/>
                    <a:pt x="7052" y="8085"/>
                  </a:cubicBezTo>
                  <a:cubicBezTo>
                    <a:pt x="9818" y="8085"/>
                    <a:pt x="12341" y="6900"/>
                    <a:pt x="14134" y="5015"/>
                  </a:cubicBezTo>
                  <a:cubicBezTo>
                    <a:pt x="13101" y="2097"/>
                    <a:pt x="10335" y="0"/>
                    <a:pt x="7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5" name="Google Shape;2685;p105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Flow for Visitor</a:t>
            </a:r>
            <a:endParaRPr dirty="0"/>
          </a:p>
        </p:txBody>
      </p:sp>
      <p:sp>
        <p:nvSpPr>
          <p:cNvPr id="2686" name="Google Shape;2686;p105"/>
          <p:cNvSpPr txBox="1">
            <a:spLocks noGrp="1"/>
          </p:cNvSpPr>
          <p:nvPr>
            <p:ph type="title" idx="2"/>
          </p:nvPr>
        </p:nvSpPr>
        <p:spPr>
          <a:xfrm>
            <a:off x="1005900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Login/Register</a:t>
            </a:r>
            <a:endParaRPr dirty="0"/>
          </a:p>
        </p:txBody>
      </p:sp>
      <p:sp>
        <p:nvSpPr>
          <p:cNvPr id="2687" name="Google Shape;2687;p105"/>
          <p:cNvSpPr txBox="1">
            <a:spLocks noGrp="1"/>
          </p:cNvSpPr>
          <p:nvPr>
            <p:ph type="subTitle" idx="1"/>
          </p:nvPr>
        </p:nvSpPr>
        <p:spPr>
          <a:xfrm>
            <a:off x="1005900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Visitor Login required</a:t>
            </a:r>
            <a:endParaRPr dirty="0"/>
          </a:p>
        </p:txBody>
      </p:sp>
      <p:sp>
        <p:nvSpPr>
          <p:cNvPr id="2688" name="Google Shape;2688;p105"/>
          <p:cNvSpPr txBox="1">
            <a:spLocks noGrp="1"/>
          </p:cNvSpPr>
          <p:nvPr>
            <p:ph type="title" idx="3"/>
          </p:nvPr>
        </p:nvSpPr>
        <p:spPr>
          <a:xfrm>
            <a:off x="3403800" y="312677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Listen news</a:t>
            </a:r>
            <a:endParaRPr dirty="0"/>
          </a:p>
        </p:txBody>
      </p:sp>
      <p:sp>
        <p:nvSpPr>
          <p:cNvPr id="2689" name="Google Shape;2689;p105"/>
          <p:cNvSpPr txBox="1">
            <a:spLocks noGrp="1"/>
          </p:cNvSpPr>
          <p:nvPr>
            <p:ph type="subTitle" idx="4"/>
          </p:nvPr>
        </p:nvSpPr>
        <p:spPr>
          <a:xfrm>
            <a:off x="3403800" y="364192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Visitor can listen news.</a:t>
            </a:r>
            <a:endParaRPr dirty="0"/>
          </a:p>
        </p:txBody>
      </p:sp>
      <p:sp>
        <p:nvSpPr>
          <p:cNvPr id="2690" name="Google Shape;2690;p105"/>
          <p:cNvSpPr txBox="1">
            <a:spLocks noGrp="1"/>
          </p:cNvSpPr>
          <p:nvPr>
            <p:ph type="title" idx="5"/>
          </p:nvPr>
        </p:nvSpPr>
        <p:spPr>
          <a:xfrm>
            <a:off x="5801693" y="1544225"/>
            <a:ext cx="23364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View news</a:t>
            </a:r>
            <a:endParaRPr dirty="0"/>
          </a:p>
        </p:txBody>
      </p:sp>
      <p:sp>
        <p:nvSpPr>
          <p:cNvPr id="2691" name="Google Shape;2691;p105"/>
          <p:cNvSpPr txBox="1">
            <a:spLocks noGrp="1"/>
          </p:cNvSpPr>
          <p:nvPr>
            <p:ph type="subTitle" idx="6"/>
          </p:nvPr>
        </p:nvSpPr>
        <p:spPr>
          <a:xfrm>
            <a:off x="5801693" y="205977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smtClean="0"/>
              <a:t>Visitor can view all news.</a:t>
            </a:r>
            <a:endParaRPr dirty="0"/>
          </a:p>
        </p:txBody>
      </p:sp>
      <p:grpSp>
        <p:nvGrpSpPr>
          <p:cNvPr id="2692" name="Google Shape;2692;p105"/>
          <p:cNvGrpSpPr/>
          <p:nvPr/>
        </p:nvGrpSpPr>
        <p:grpSpPr>
          <a:xfrm>
            <a:off x="4891471" y="1686379"/>
            <a:ext cx="335393" cy="335328"/>
            <a:chOff x="7370250" y="3145350"/>
            <a:chExt cx="481956" cy="481863"/>
          </a:xfrm>
        </p:grpSpPr>
        <p:sp>
          <p:nvSpPr>
            <p:cNvPr id="2693" name="Google Shape;2693;p105"/>
            <p:cNvSpPr/>
            <p:nvPr/>
          </p:nvSpPr>
          <p:spPr>
            <a:xfrm>
              <a:off x="7370250" y="3145350"/>
              <a:ext cx="481956" cy="481863"/>
            </a:xfrm>
            <a:custGeom>
              <a:avLst/>
              <a:gdLst/>
              <a:ahLst/>
              <a:cxnLst/>
              <a:rect l="l" t="t" r="r" b="b"/>
              <a:pathLst>
                <a:path w="6172" h="6171" extrusionOk="0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05"/>
            <p:cNvSpPr/>
            <p:nvPr/>
          </p:nvSpPr>
          <p:spPr>
            <a:xfrm>
              <a:off x="7370250" y="3145350"/>
              <a:ext cx="481956" cy="481863"/>
            </a:xfrm>
            <a:custGeom>
              <a:avLst/>
              <a:gdLst/>
              <a:ahLst/>
              <a:cxnLst/>
              <a:rect l="l" t="t" r="r" b="b"/>
              <a:pathLst>
                <a:path w="6172" h="6171" fill="none" extrusionOk="0">
                  <a:moveTo>
                    <a:pt x="6171" y="3070"/>
                  </a:moveTo>
                  <a:cubicBezTo>
                    <a:pt x="6171" y="4803"/>
                    <a:pt x="4803" y="6170"/>
                    <a:pt x="3071" y="6170"/>
                  </a:cubicBezTo>
                  <a:cubicBezTo>
                    <a:pt x="1369" y="6170"/>
                    <a:pt x="1" y="4803"/>
                    <a:pt x="1" y="3070"/>
                  </a:cubicBezTo>
                  <a:cubicBezTo>
                    <a:pt x="1" y="1368"/>
                    <a:pt x="1369" y="0"/>
                    <a:pt x="3071" y="0"/>
                  </a:cubicBezTo>
                  <a:cubicBezTo>
                    <a:pt x="4803" y="0"/>
                    <a:pt x="6171" y="1398"/>
                    <a:pt x="6171" y="3070"/>
                  </a:cubicBezTo>
                  <a:close/>
                </a:path>
              </a:pathLst>
            </a:custGeom>
            <a:solidFill>
              <a:schemeClr val="lt2"/>
            </a:solidFill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05"/>
            <p:cNvSpPr/>
            <p:nvPr/>
          </p:nvSpPr>
          <p:spPr>
            <a:xfrm>
              <a:off x="7498466" y="3261616"/>
              <a:ext cx="237386" cy="237378"/>
            </a:xfrm>
            <a:custGeom>
              <a:avLst/>
              <a:gdLst/>
              <a:ahLst/>
              <a:cxnLst/>
              <a:rect l="l" t="t" r="r" b="b"/>
              <a:pathLst>
                <a:path w="3040" h="3040" extrusionOk="0">
                  <a:moveTo>
                    <a:pt x="2493" y="517"/>
                  </a:moveTo>
                  <a:cubicBezTo>
                    <a:pt x="1976" y="0"/>
                    <a:pt x="1064" y="0"/>
                    <a:pt x="517" y="517"/>
                  </a:cubicBezTo>
                  <a:cubicBezTo>
                    <a:pt x="61" y="973"/>
                    <a:pt x="0" y="1703"/>
                    <a:pt x="335" y="2250"/>
                  </a:cubicBezTo>
                  <a:lnTo>
                    <a:pt x="152" y="2918"/>
                  </a:lnTo>
                  <a:lnTo>
                    <a:pt x="821" y="2736"/>
                  </a:lnTo>
                  <a:cubicBezTo>
                    <a:pt x="1368" y="3040"/>
                    <a:pt x="2037" y="2949"/>
                    <a:pt x="2493" y="2493"/>
                  </a:cubicBezTo>
                  <a:cubicBezTo>
                    <a:pt x="3040" y="1976"/>
                    <a:pt x="3040" y="1095"/>
                    <a:pt x="2493" y="5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05"/>
            <p:cNvSpPr/>
            <p:nvPr/>
          </p:nvSpPr>
          <p:spPr>
            <a:xfrm>
              <a:off x="7567258" y="3363671"/>
              <a:ext cx="35686" cy="35685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457" y="244"/>
                  </a:moveTo>
                  <a:cubicBezTo>
                    <a:pt x="457" y="365"/>
                    <a:pt x="335" y="456"/>
                    <a:pt x="214" y="456"/>
                  </a:cubicBezTo>
                  <a:cubicBezTo>
                    <a:pt x="92" y="456"/>
                    <a:pt x="1" y="365"/>
                    <a:pt x="1" y="244"/>
                  </a:cubicBezTo>
                  <a:cubicBezTo>
                    <a:pt x="1" y="122"/>
                    <a:pt x="92" y="0"/>
                    <a:pt x="214" y="0"/>
                  </a:cubicBezTo>
                  <a:cubicBezTo>
                    <a:pt x="335" y="0"/>
                    <a:pt x="457" y="122"/>
                    <a:pt x="457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05"/>
            <p:cNvSpPr/>
            <p:nvPr/>
          </p:nvSpPr>
          <p:spPr>
            <a:xfrm>
              <a:off x="7631366" y="3361328"/>
              <a:ext cx="35686" cy="40370"/>
            </a:xfrm>
            <a:custGeom>
              <a:avLst/>
              <a:gdLst/>
              <a:ahLst/>
              <a:cxnLst/>
              <a:rect l="l" t="t" r="r" b="b"/>
              <a:pathLst>
                <a:path w="457" h="517" extrusionOk="0">
                  <a:moveTo>
                    <a:pt x="456" y="274"/>
                  </a:moveTo>
                  <a:cubicBezTo>
                    <a:pt x="456" y="395"/>
                    <a:pt x="335" y="517"/>
                    <a:pt x="244" y="517"/>
                  </a:cubicBezTo>
                  <a:cubicBezTo>
                    <a:pt x="122" y="517"/>
                    <a:pt x="0" y="395"/>
                    <a:pt x="0" y="274"/>
                  </a:cubicBezTo>
                  <a:cubicBezTo>
                    <a:pt x="0" y="152"/>
                    <a:pt x="122" y="30"/>
                    <a:pt x="244" y="30"/>
                  </a:cubicBezTo>
                  <a:cubicBezTo>
                    <a:pt x="335" y="0"/>
                    <a:pt x="456" y="122"/>
                    <a:pt x="456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8" name="Google Shape;2698;p105"/>
          <p:cNvGrpSpPr/>
          <p:nvPr/>
        </p:nvGrpSpPr>
        <p:grpSpPr>
          <a:xfrm>
            <a:off x="1005900" y="3388175"/>
            <a:ext cx="834775" cy="826450"/>
            <a:chOff x="1529600" y="2601475"/>
            <a:chExt cx="834775" cy="826450"/>
          </a:xfrm>
        </p:grpSpPr>
        <p:sp>
          <p:nvSpPr>
            <p:cNvPr id="2699" name="Google Shape;2699;p105"/>
            <p:cNvSpPr/>
            <p:nvPr/>
          </p:nvSpPr>
          <p:spPr>
            <a:xfrm>
              <a:off x="1529600" y="2601475"/>
              <a:ext cx="834775" cy="643825"/>
            </a:xfrm>
            <a:custGeom>
              <a:avLst/>
              <a:gdLst/>
              <a:ahLst/>
              <a:cxnLst/>
              <a:rect l="l" t="t" r="r" b="b"/>
              <a:pathLst>
                <a:path w="33391" h="25753" extrusionOk="0">
                  <a:moveTo>
                    <a:pt x="3770" y="0"/>
                  </a:moveTo>
                  <a:cubicBezTo>
                    <a:pt x="1668" y="0"/>
                    <a:pt x="0" y="1668"/>
                    <a:pt x="0" y="3736"/>
                  </a:cubicBezTo>
                  <a:lnTo>
                    <a:pt x="0" y="22016"/>
                  </a:lnTo>
                  <a:cubicBezTo>
                    <a:pt x="0" y="24084"/>
                    <a:pt x="1668" y="25752"/>
                    <a:pt x="3770" y="25752"/>
                  </a:cubicBezTo>
                  <a:lnTo>
                    <a:pt x="29622" y="25752"/>
                  </a:lnTo>
                  <a:cubicBezTo>
                    <a:pt x="31723" y="25752"/>
                    <a:pt x="33391" y="24084"/>
                    <a:pt x="33391" y="22016"/>
                  </a:cubicBezTo>
                  <a:lnTo>
                    <a:pt x="33391" y="3736"/>
                  </a:lnTo>
                  <a:cubicBezTo>
                    <a:pt x="33391" y="1668"/>
                    <a:pt x="31723" y="0"/>
                    <a:pt x="296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05"/>
            <p:cNvSpPr/>
            <p:nvPr/>
          </p:nvSpPr>
          <p:spPr>
            <a:xfrm>
              <a:off x="2036625" y="3193550"/>
              <a:ext cx="225175" cy="234375"/>
            </a:xfrm>
            <a:custGeom>
              <a:avLst/>
              <a:gdLst/>
              <a:ahLst/>
              <a:cxnLst/>
              <a:rect l="l" t="t" r="r" b="b"/>
              <a:pathLst>
                <a:path w="9007" h="9375" extrusionOk="0">
                  <a:moveTo>
                    <a:pt x="9007" y="1"/>
                  </a:moveTo>
                  <a:lnTo>
                    <a:pt x="1" y="335"/>
                  </a:lnTo>
                  <a:lnTo>
                    <a:pt x="9007" y="9374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05"/>
            <p:cNvSpPr/>
            <p:nvPr/>
          </p:nvSpPr>
          <p:spPr>
            <a:xfrm>
              <a:off x="1718075" y="2764925"/>
              <a:ext cx="458675" cy="316925"/>
            </a:xfrm>
            <a:custGeom>
              <a:avLst/>
              <a:gdLst/>
              <a:ahLst/>
              <a:cxnLst/>
              <a:rect l="l" t="t" r="r" b="b"/>
              <a:pathLst>
                <a:path w="18347" h="12677" extrusionOk="0">
                  <a:moveTo>
                    <a:pt x="17012" y="1335"/>
                  </a:moveTo>
                  <a:lnTo>
                    <a:pt x="17012" y="11342"/>
                  </a:lnTo>
                  <a:lnTo>
                    <a:pt x="1334" y="11342"/>
                  </a:lnTo>
                  <a:lnTo>
                    <a:pt x="1334" y="1335"/>
                  </a:lnTo>
                  <a:close/>
                  <a:moveTo>
                    <a:pt x="667" y="0"/>
                  </a:moveTo>
                  <a:cubicBezTo>
                    <a:pt x="267" y="0"/>
                    <a:pt x="0" y="301"/>
                    <a:pt x="0" y="667"/>
                  </a:cubicBezTo>
                  <a:lnTo>
                    <a:pt x="0" y="12009"/>
                  </a:lnTo>
                  <a:cubicBezTo>
                    <a:pt x="0" y="12376"/>
                    <a:pt x="267" y="12676"/>
                    <a:pt x="667" y="12676"/>
                  </a:cubicBezTo>
                  <a:lnTo>
                    <a:pt x="17679" y="12676"/>
                  </a:lnTo>
                  <a:cubicBezTo>
                    <a:pt x="18013" y="12676"/>
                    <a:pt x="18347" y="12376"/>
                    <a:pt x="18347" y="12009"/>
                  </a:cubicBezTo>
                  <a:lnTo>
                    <a:pt x="18347" y="667"/>
                  </a:lnTo>
                  <a:cubicBezTo>
                    <a:pt x="18347" y="301"/>
                    <a:pt x="18046" y="0"/>
                    <a:pt x="176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05"/>
            <p:cNvSpPr/>
            <p:nvPr/>
          </p:nvSpPr>
          <p:spPr>
            <a:xfrm>
              <a:off x="1715575" y="2764800"/>
              <a:ext cx="251025" cy="224475"/>
            </a:xfrm>
            <a:custGeom>
              <a:avLst/>
              <a:gdLst/>
              <a:ahLst/>
              <a:cxnLst/>
              <a:rect l="l" t="t" r="r" b="b"/>
              <a:pathLst>
                <a:path w="10041" h="8979" extrusionOk="0">
                  <a:moveTo>
                    <a:pt x="738" y="1"/>
                  </a:moveTo>
                  <a:cubicBezTo>
                    <a:pt x="562" y="1"/>
                    <a:pt x="388" y="68"/>
                    <a:pt x="267" y="205"/>
                  </a:cubicBezTo>
                  <a:cubicBezTo>
                    <a:pt x="0" y="506"/>
                    <a:pt x="0" y="939"/>
                    <a:pt x="300" y="1173"/>
                  </a:cubicBezTo>
                  <a:lnTo>
                    <a:pt x="8840" y="8812"/>
                  </a:lnTo>
                  <a:cubicBezTo>
                    <a:pt x="8973" y="8912"/>
                    <a:pt x="9140" y="8978"/>
                    <a:pt x="9307" y="8978"/>
                  </a:cubicBezTo>
                  <a:cubicBezTo>
                    <a:pt x="9473" y="8978"/>
                    <a:pt x="9674" y="8878"/>
                    <a:pt x="9807" y="8712"/>
                  </a:cubicBezTo>
                  <a:cubicBezTo>
                    <a:pt x="10041" y="8445"/>
                    <a:pt x="10041" y="8011"/>
                    <a:pt x="9774" y="7778"/>
                  </a:cubicBezTo>
                  <a:lnTo>
                    <a:pt x="1201" y="172"/>
                  </a:lnTo>
                  <a:cubicBezTo>
                    <a:pt x="1072" y="59"/>
                    <a:pt x="904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05"/>
            <p:cNvSpPr/>
            <p:nvPr/>
          </p:nvSpPr>
          <p:spPr>
            <a:xfrm>
              <a:off x="1929050" y="2764775"/>
              <a:ext cx="249375" cy="224500"/>
            </a:xfrm>
            <a:custGeom>
              <a:avLst/>
              <a:gdLst/>
              <a:ahLst/>
              <a:cxnLst/>
              <a:rect l="l" t="t" r="r" b="b"/>
              <a:pathLst>
                <a:path w="9975" h="8980" extrusionOk="0">
                  <a:moveTo>
                    <a:pt x="9216" y="0"/>
                  </a:moveTo>
                  <a:cubicBezTo>
                    <a:pt x="9064" y="0"/>
                    <a:pt x="8909" y="53"/>
                    <a:pt x="8773" y="173"/>
                  </a:cubicBezTo>
                  <a:lnTo>
                    <a:pt x="301" y="7812"/>
                  </a:lnTo>
                  <a:cubicBezTo>
                    <a:pt x="67" y="8045"/>
                    <a:pt x="0" y="8479"/>
                    <a:pt x="267" y="8746"/>
                  </a:cubicBezTo>
                  <a:cubicBezTo>
                    <a:pt x="401" y="8879"/>
                    <a:pt x="601" y="8979"/>
                    <a:pt x="768" y="8979"/>
                  </a:cubicBezTo>
                  <a:cubicBezTo>
                    <a:pt x="934" y="8979"/>
                    <a:pt x="1101" y="8879"/>
                    <a:pt x="1235" y="8813"/>
                  </a:cubicBezTo>
                  <a:lnTo>
                    <a:pt x="9674" y="1174"/>
                  </a:lnTo>
                  <a:cubicBezTo>
                    <a:pt x="9941" y="907"/>
                    <a:pt x="9974" y="507"/>
                    <a:pt x="9707" y="206"/>
                  </a:cubicBezTo>
                  <a:cubicBezTo>
                    <a:pt x="9579" y="78"/>
                    <a:pt x="9401" y="0"/>
                    <a:pt x="9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05"/>
            <p:cNvSpPr/>
            <p:nvPr/>
          </p:nvSpPr>
          <p:spPr>
            <a:xfrm>
              <a:off x="1715575" y="2902400"/>
              <a:ext cx="191825" cy="179450"/>
            </a:xfrm>
            <a:custGeom>
              <a:avLst/>
              <a:gdLst/>
              <a:ahLst/>
              <a:cxnLst/>
              <a:rect l="l" t="t" r="r" b="b"/>
              <a:pathLst>
                <a:path w="7673" h="7178" extrusionOk="0">
                  <a:moveTo>
                    <a:pt x="6925" y="1"/>
                  </a:moveTo>
                  <a:cubicBezTo>
                    <a:pt x="6752" y="1"/>
                    <a:pt x="6584" y="59"/>
                    <a:pt x="6471" y="172"/>
                  </a:cubicBezTo>
                  <a:lnTo>
                    <a:pt x="300" y="6010"/>
                  </a:lnTo>
                  <a:cubicBezTo>
                    <a:pt x="0" y="6276"/>
                    <a:pt x="0" y="6710"/>
                    <a:pt x="267" y="6977"/>
                  </a:cubicBezTo>
                  <a:cubicBezTo>
                    <a:pt x="367" y="7110"/>
                    <a:pt x="600" y="7177"/>
                    <a:pt x="767" y="7177"/>
                  </a:cubicBezTo>
                  <a:cubicBezTo>
                    <a:pt x="934" y="7177"/>
                    <a:pt x="1101" y="7110"/>
                    <a:pt x="1201" y="7010"/>
                  </a:cubicBezTo>
                  <a:lnTo>
                    <a:pt x="7372" y="1173"/>
                  </a:lnTo>
                  <a:cubicBezTo>
                    <a:pt x="7672" y="939"/>
                    <a:pt x="7672" y="472"/>
                    <a:pt x="7439" y="205"/>
                  </a:cubicBezTo>
                  <a:cubicBezTo>
                    <a:pt x="7301" y="68"/>
                    <a:pt x="7109" y="1"/>
                    <a:pt x="69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05"/>
            <p:cNvSpPr/>
            <p:nvPr/>
          </p:nvSpPr>
          <p:spPr>
            <a:xfrm>
              <a:off x="1991600" y="2900025"/>
              <a:ext cx="185975" cy="181825"/>
            </a:xfrm>
            <a:custGeom>
              <a:avLst/>
              <a:gdLst/>
              <a:ahLst/>
              <a:cxnLst/>
              <a:rect l="l" t="t" r="r" b="b"/>
              <a:pathLst>
                <a:path w="7439" h="7273" extrusionOk="0">
                  <a:moveTo>
                    <a:pt x="726" y="0"/>
                  </a:moveTo>
                  <a:cubicBezTo>
                    <a:pt x="551" y="0"/>
                    <a:pt x="384" y="67"/>
                    <a:pt x="267" y="200"/>
                  </a:cubicBezTo>
                  <a:cubicBezTo>
                    <a:pt x="0" y="467"/>
                    <a:pt x="0" y="901"/>
                    <a:pt x="267" y="1134"/>
                  </a:cubicBezTo>
                  <a:lnTo>
                    <a:pt x="6271" y="7072"/>
                  </a:lnTo>
                  <a:cubicBezTo>
                    <a:pt x="6405" y="7205"/>
                    <a:pt x="6572" y="7272"/>
                    <a:pt x="6738" y="7272"/>
                  </a:cubicBezTo>
                  <a:cubicBezTo>
                    <a:pt x="6905" y="7272"/>
                    <a:pt x="7072" y="7205"/>
                    <a:pt x="7172" y="7072"/>
                  </a:cubicBezTo>
                  <a:cubicBezTo>
                    <a:pt x="7439" y="6772"/>
                    <a:pt x="7439" y="6371"/>
                    <a:pt x="7172" y="6105"/>
                  </a:cubicBezTo>
                  <a:lnTo>
                    <a:pt x="1234" y="200"/>
                  </a:lnTo>
                  <a:cubicBezTo>
                    <a:pt x="1084" y="67"/>
                    <a:pt x="901" y="0"/>
                    <a:pt x="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6" name="Google Shape;2706;p105"/>
          <p:cNvGrpSpPr/>
          <p:nvPr/>
        </p:nvGrpSpPr>
        <p:grpSpPr>
          <a:xfrm>
            <a:off x="2005735" y="4063421"/>
            <a:ext cx="411118" cy="411118"/>
            <a:chOff x="2005735" y="4063421"/>
            <a:chExt cx="411118" cy="411118"/>
          </a:xfrm>
        </p:grpSpPr>
        <p:sp>
          <p:nvSpPr>
            <p:cNvPr id="2707" name="Google Shape;2707;p105"/>
            <p:cNvSpPr/>
            <p:nvPr/>
          </p:nvSpPr>
          <p:spPr>
            <a:xfrm>
              <a:off x="2005735" y="4063421"/>
              <a:ext cx="411118" cy="411118"/>
            </a:xfrm>
            <a:custGeom>
              <a:avLst/>
              <a:gdLst/>
              <a:ahLst/>
              <a:cxnLst/>
              <a:rect l="l" t="t" r="r" b="b"/>
              <a:pathLst>
                <a:path w="35026" h="35026" extrusionOk="0">
                  <a:moveTo>
                    <a:pt x="17513" y="1"/>
                  </a:moveTo>
                  <a:cubicBezTo>
                    <a:pt x="7839" y="1"/>
                    <a:pt x="0" y="7840"/>
                    <a:pt x="0" y="17513"/>
                  </a:cubicBezTo>
                  <a:cubicBezTo>
                    <a:pt x="0" y="27187"/>
                    <a:pt x="7839" y="35026"/>
                    <a:pt x="17513" y="35026"/>
                  </a:cubicBezTo>
                  <a:cubicBezTo>
                    <a:pt x="27186" y="35026"/>
                    <a:pt x="35025" y="27187"/>
                    <a:pt x="35025" y="17513"/>
                  </a:cubicBezTo>
                  <a:cubicBezTo>
                    <a:pt x="35025" y="7840"/>
                    <a:pt x="27186" y="1"/>
                    <a:pt x="175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8" name="Google Shape;2708;p105"/>
            <p:cNvGrpSpPr/>
            <p:nvPr/>
          </p:nvGrpSpPr>
          <p:grpSpPr>
            <a:xfrm>
              <a:off x="2083249" y="4163871"/>
              <a:ext cx="256077" cy="210442"/>
              <a:chOff x="2083249" y="4163871"/>
              <a:chExt cx="256077" cy="210442"/>
            </a:xfrm>
          </p:grpSpPr>
          <p:sp>
            <p:nvSpPr>
              <p:cNvPr id="2709" name="Google Shape;2709;p105"/>
              <p:cNvSpPr/>
              <p:nvPr/>
            </p:nvSpPr>
            <p:spPr>
              <a:xfrm>
                <a:off x="2178006" y="4313606"/>
                <a:ext cx="66563" cy="60706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05"/>
              <p:cNvSpPr/>
              <p:nvPr/>
            </p:nvSpPr>
            <p:spPr>
              <a:xfrm>
                <a:off x="2144718" y="4258909"/>
                <a:ext cx="132739" cy="46105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05"/>
              <p:cNvSpPr/>
              <p:nvPr/>
            </p:nvSpPr>
            <p:spPr>
              <a:xfrm>
                <a:off x="2113403" y="4212206"/>
                <a:ext cx="194596" cy="55612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05"/>
              <p:cNvSpPr/>
              <p:nvPr/>
            </p:nvSpPr>
            <p:spPr>
              <a:xfrm>
                <a:off x="2083249" y="4163871"/>
                <a:ext cx="256077" cy="67784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13" name="Google Shape;2713;p105"/>
          <p:cNvGrpSpPr/>
          <p:nvPr/>
        </p:nvGrpSpPr>
        <p:grpSpPr>
          <a:xfrm>
            <a:off x="7090818" y="3427141"/>
            <a:ext cx="985772" cy="784253"/>
            <a:chOff x="4937025" y="1318050"/>
            <a:chExt cx="1125825" cy="895675"/>
          </a:xfrm>
        </p:grpSpPr>
        <p:sp>
          <p:nvSpPr>
            <p:cNvPr id="2714" name="Google Shape;2714;p105"/>
            <p:cNvSpPr/>
            <p:nvPr/>
          </p:nvSpPr>
          <p:spPr>
            <a:xfrm>
              <a:off x="4937025" y="1318050"/>
              <a:ext cx="1125825" cy="709700"/>
            </a:xfrm>
            <a:custGeom>
              <a:avLst/>
              <a:gdLst/>
              <a:ahLst/>
              <a:cxnLst/>
              <a:rect l="l" t="t" r="r" b="b"/>
              <a:pathLst>
                <a:path w="45033" h="28388" extrusionOk="0">
                  <a:moveTo>
                    <a:pt x="3737" y="1"/>
                  </a:moveTo>
                  <a:cubicBezTo>
                    <a:pt x="1669" y="1"/>
                    <a:pt x="1" y="1668"/>
                    <a:pt x="1" y="3770"/>
                  </a:cubicBezTo>
                  <a:lnTo>
                    <a:pt x="1" y="24652"/>
                  </a:lnTo>
                  <a:cubicBezTo>
                    <a:pt x="1" y="26720"/>
                    <a:pt x="1669" y="28388"/>
                    <a:pt x="3737" y="28388"/>
                  </a:cubicBezTo>
                  <a:lnTo>
                    <a:pt x="41264" y="28388"/>
                  </a:lnTo>
                  <a:cubicBezTo>
                    <a:pt x="43365" y="28388"/>
                    <a:pt x="45033" y="26720"/>
                    <a:pt x="45033" y="24652"/>
                  </a:cubicBezTo>
                  <a:lnTo>
                    <a:pt x="45033" y="3770"/>
                  </a:lnTo>
                  <a:cubicBezTo>
                    <a:pt x="45033" y="1668"/>
                    <a:pt x="43365" y="1"/>
                    <a:pt x="41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05"/>
            <p:cNvSpPr/>
            <p:nvPr/>
          </p:nvSpPr>
          <p:spPr>
            <a:xfrm>
              <a:off x="5067125" y="1979350"/>
              <a:ext cx="226025" cy="234375"/>
            </a:xfrm>
            <a:custGeom>
              <a:avLst/>
              <a:gdLst/>
              <a:ahLst/>
              <a:cxnLst/>
              <a:rect l="l" t="t" r="r" b="b"/>
              <a:pathLst>
                <a:path w="9041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9040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05"/>
            <p:cNvSpPr/>
            <p:nvPr/>
          </p:nvSpPr>
          <p:spPr>
            <a:xfrm>
              <a:off x="5268100" y="1489000"/>
              <a:ext cx="671325" cy="52575"/>
            </a:xfrm>
            <a:custGeom>
              <a:avLst/>
              <a:gdLst/>
              <a:ahLst/>
              <a:cxnLst/>
              <a:rect l="l" t="t" r="r" b="b"/>
              <a:pathLst>
                <a:path w="26853" h="2103" extrusionOk="0">
                  <a:moveTo>
                    <a:pt x="1335" y="1"/>
                  </a:moveTo>
                  <a:cubicBezTo>
                    <a:pt x="0" y="1"/>
                    <a:pt x="0" y="2102"/>
                    <a:pt x="1335" y="2102"/>
                  </a:cubicBezTo>
                  <a:lnTo>
                    <a:pt x="25519" y="2102"/>
                  </a:lnTo>
                  <a:cubicBezTo>
                    <a:pt x="26853" y="2102"/>
                    <a:pt x="26853" y="1"/>
                    <a:pt x="25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05"/>
            <p:cNvSpPr/>
            <p:nvPr/>
          </p:nvSpPr>
          <p:spPr>
            <a:xfrm>
              <a:off x="5071300" y="1627450"/>
              <a:ext cx="858975" cy="25025"/>
            </a:xfrm>
            <a:custGeom>
              <a:avLst/>
              <a:gdLst/>
              <a:ahLst/>
              <a:cxnLst/>
              <a:rect l="l" t="t" r="r" b="b"/>
              <a:pathLst>
                <a:path w="34359" h="1001" extrusionOk="0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05"/>
            <p:cNvSpPr/>
            <p:nvPr/>
          </p:nvSpPr>
          <p:spPr>
            <a:xfrm>
              <a:off x="5071300" y="1714175"/>
              <a:ext cx="858975" cy="25025"/>
            </a:xfrm>
            <a:custGeom>
              <a:avLst/>
              <a:gdLst/>
              <a:ahLst/>
              <a:cxnLst/>
              <a:rect l="l" t="t" r="r" b="b"/>
              <a:pathLst>
                <a:path w="34359" h="1001" extrusionOk="0">
                  <a:moveTo>
                    <a:pt x="634" y="0"/>
                  </a:moveTo>
                  <a:cubicBezTo>
                    <a:pt x="0" y="0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0"/>
                    <a:pt x="33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05"/>
            <p:cNvSpPr/>
            <p:nvPr/>
          </p:nvSpPr>
          <p:spPr>
            <a:xfrm>
              <a:off x="5071300" y="1801725"/>
              <a:ext cx="858975" cy="25050"/>
            </a:xfrm>
            <a:custGeom>
              <a:avLst/>
              <a:gdLst/>
              <a:ahLst/>
              <a:cxnLst/>
              <a:rect l="l" t="t" r="r" b="b"/>
              <a:pathLst>
                <a:path w="34359" h="1002" extrusionOk="0">
                  <a:moveTo>
                    <a:pt x="634" y="1"/>
                  </a:moveTo>
                  <a:cubicBezTo>
                    <a:pt x="0" y="1"/>
                    <a:pt x="0" y="1001"/>
                    <a:pt x="634" y="1001"/>
                  </a:cubicBezTo>
                  <a:lnTo>
                    <a:pt x="33691" y="1001"/>
                  </a:lnTo>
                  <a:cubicBezTo>
                    <a:pt x="34358" y="1001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05"/>
            <p:cNvSpPr/>
            <p:nvPr/>
          </p:nvSpPr>
          <p:spPr>
            <a:xfrm>
              <a:off x="5071300" y="1888450"/>
              <a:ext cx="858975" cy="25050"/>
            </a:xfrm>
            <a:custGeom>
              <a:avLst/>
              <a:gdLst/>
              <a:ahLst/>
              <a:cxnLst/>
              <a:rect l="l" t="t" r="r" b="b"/>
              <a:pathLst>
                <a:path w="34359" h="1002" extrusionOk="0">
                  <a:moveTo>
                    <a:pt x="634" y="1"/>
                  </a:moveTo>
                  <a:cubicBezTo>
                    <a:pt x="0" y="1"/>
                    <a:pt x="0" y="1002"/>
                    <a:pt x="634" y="1002"/>
                  </a:cubicBezTo>
                  <a:lnTo>
                    <a:pt x="33691" y="1002"/>
                  </a:lnTo>
                  <a:cubicBezTo>
                    <a:pt x="34358" y="1002"/>
                    <a:pt x="34358" y="1"/>
                    <a:pt x="33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05"/>
            <p:cNvSpPr/>
            <p:nvPr/>
          </p:nvSpPr>
          <p:spPr>
            <a:xfrm>
              <a:off x="5064625" y="1397275"/>
              <a:ext cx="187650" cy="187650"/>
            </a:xfrm>
            <a:custGeom>
              <a:avLst/>
              <a:gdLst/>
              <a:ahLst/>
              <a:cxnLst/>
              <a:rect l="l" t="t" r="r" b="b"/>
              <a:pathLst>
                <a:path w="7506" h="7506" extrusionOk="0">
                  <a:moveTo>
                    <a:pt x="3770" y="1"/>
                  </a:moveTo>
                  <a:cubicBezTo>
                    <a:pt x="1702" y="1"/>
                    <a:pt x="0" y="1668"/>
                    <a:pt x="0" y="3737"/>
                  </a:cubicBezTo>
                  <a:cubicBezTo>
                    <a:pt x="0" y="5838"/>
                    <a:pt x="1702" y="7506"/>
                    <a:pt x="3770" y="7506"/>
                  </a:cubicBezTo>
                  <a:cubicBezTo>
                    <a:pt x="5838" y="7506"/>
                    <a:pt x="7506" y="5838"/>
                    <a:pt x="7506" y="3737"/>
                  </a:cubicBezTo>
                  <a:cubicBezTo>
                    <a:pt x="7506" y="1668"/>
                    <a:pt x="5838" y="1"/>
                    <a:pt x="3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05"/>
            <p:cNvSpPr/>
            <p:nvPr/>
          </p:nvSpPr>
          <p:spPr>
            <a:xfrm>
              <a:off x="5129675" y="1428975"/>
              <a:ext cx="58400" cy="58400"/>
            </a:xfrm>
            <a:custGeom>
              <a:avLst/>
              <a:gdLst/>
              <a:ahLst/>
              <a:cxnLst/>
              <a:rect l="l" t="t" r="r" b="b"/>
              <a:pathLst>
                <a:path w="2336" h="2336" extrusionOk="0">
                  <a:moveTo>
                    <a:pt x="1168" y="0"/>
                  </a:moveTo>
                  <a:cubicBezTo>
                    <a:pt x="501" y="0"/>
                    <a:pt x="0" y="534"/>
                    <a:pt x="0" y="1168"/>
                  </a:cubicBezTo>
                  <a:cubicBezTo>
                    <a:pt x="0" y="1835"/>
                    <a:pt x="534" y="2335"/>
                    <a:pt x="1168" y="2335"/>
                  </a:cubicBezTo>
                  <a:cubicBezTo>
                    <a:pt x="1835" y="2335"/>
                    <a:pt x="2335" y="1768"/>
                    <a:pt x="2335" y="1168"/>
                  </a:cubicBezTo>
                  <a:cubicBezTo>
                    <a:pt x="2335" y="534"/>
                    <a:pt x="1835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05"/>
            <p:cNvSpPr/>
            <p:nvPr/>
          </p:nvSpPr>
          <p:spPr>
            <a:xfrm>
              <a:off x="5113825" y="1489850"/>
              <a:ext cx="91750" cy="45875"/>
            </a:xfrm>
            <a:custGeom>
              <a:avLst/>
              <a:gdLst/>
              <a:ahLst/>
              <a:cxnLst/>
              <a:rect l="l" t="t" r="r" b="b"/>
              <a:pathLst>
                <a:path w="3670" h="1835" extrusionOk="0">
                  <a:moveTo>
                    <a:pt x="1135" y="0"/>
                  </a:moveTo>
                  <a:cubicBezTo>
                    <a:pt x="501" y="0"/>
                    <a:pt x="0" y="501"/>
                    <a:pt x="0" y="1134"/>
                  </a:cubicBezTo>
                  <a:lnTo>
                    <a:pt x="0" y="1835"/>
                  </a:lnTo>
                  <a:lnTo>
                    <a:pt x="3670" y="1835"/>
                  </a:lnTo>
                  <a:lnTo>
                    <a:pt x="3670" y="1134"/>
                  </a:lnTo>
                  <a:cubicBezTo>
                    <a:pt x="3670" y="501"/>
                    <a:pt x="3203" y="0"/>
                    <a:pt x="26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05"/>
            <p:cNvSpPr/>
            <p:nvPr/>
          </p:nvSpPr>
          <p:spPr>
            <a:xfrm>
              <a:off x="5148025" y="1466700"/>
              <a:ext cx="21700" cy="44850"/>
            </a:xfrm>
            <a:custGeom>
              <a:avLst/>
              <a:gdLst/>
              <a:ahLst/>
              <a:cxnLst/>
              <a:rect l="l" t="t" r="r" b="b"/>
              <a:pathLst>
                <a:path w="868" h="1794" extrusionOk="0">
                  <a:moveTo>
                    <a:pt x="442" y="1"/>
                  </a:moveTo>
                  <a:cubicBezTo>
                    <a:pt x="225" y="1"/>
                    <a:pt x="0" y="142"/>
                    <a:pt x="0" y="426"/>
                  </a:cubicBezTo>
                  <a:lnTo>
                    <a:pt x="0" y="1393"/>
                  </a:lnTo>
                  <a:cubicBezTo>
                    <a:pt x="0" y="1660"/>
                    <a:pt x="209" y="1793"/>
                    <a:pt x="417" y="1793"/>
                  </a:cubicBezTo>
                  <a:cubicBezTo>
                    <a:pt x="626" y="1793"/>
                    <a:pt x="834" y="1660"/>
                    <a:pt x="834" y="1393"/>
                  </a:cubicBezTo>
                  <a:lnTo>
                    <a:pt x="834" y="426"/>
                  </a:lnTo>
                  <a:cubicBezTo>
                    <a:pt x="867" y="142"/>
                    <a:pt x="659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5" name="Google Shape;2725;p105"/>
          <p:cNvGrpSpPr/>
          <p:nvPr/>
        </p:nvGrpSpPr>
        <p:grpSpPr>
          <a:xfrm>
            <a:off x="4057264" y="2221318"/>
            <a:ext cx="577838" cy="411153"/>
            <a:chOff x="4937025" y="4378575"/>
            <a:chExt cx="1040775" cy="740550"/>
          </a:xfrm>
        </p:grpSpPr>
        <p:sp>
          <p:nvSpPr>
            <p:cNvPr id="2726" name="Google Shape;2726;p105"/>
            <p:cNvSpPr/>
            <p:nvPr/>
          </p:nvSpPr>
          <p:spPr>
            <a:xfrm>
              <a:off x="4937025" y="4378575"/>
              <a:ext cx="1040775" cy="555425"/>
            </a:xfrm>
            <a:custGeom>
              <a:avLst/>
              <a:gdLst/>
              <a:ahLst/>
              <a:cxnLst/>
              <a:rect l="l" t="t" r="r" b="b"/>
              <a:pathLst>
                <a:path w="41631" h="22217" extrusionOk="0">
                  <a:moveTo>
                    <a:pt x="5004" y="1"/>
                  </a:moveTo>
                  <a:cubicBezTo>
                    <a:pt x="2236" y="1"/>
                    <a:pt x="1" y="2269"/>
                    <a:pt x="1" y="5004"/>
                  </a:cubicBezTo>
                  <a:lnTo>
                    <a:pt x="1" y="17213"/>
                  </a:lnTo>
                  <a:cubicBezTo>
                    <a:pt x="1" y="19982"/>
                    <a:pt x="2236" y="22216"/>
                    <a:pt x="5004" y="22216"/>
                  </a:cubicBezTo>
                  <a:lnTo>
                    <a:pt x="36627" y="22216"/>
                  </a:lnTo>
                  <a:cubicBezTo>
                    <a:pt x="39396" y="22216"/>
                    <a:pt x="41630" y="19982"/>
                    <a:pt x="41630" y="17213"/>
                  </a:cubicBezTo>
                  <a:lnTo>
                    <a:pt x="41630" y="5004"/>
                  </a:lnTo>
                  <a:cubicBezTo>
                    <a:pt x="41630" y="2269"/>
                    <a:pt x="39396" y="1"/>
                    <a:pt x="366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05"/>
            <p:cNvSpPr/>
            <p:nvPr/>
          </p:nvSpPr>
          <p:spPr>
            <a:xfrm>
              <a:off x="5067125" y="4883950"/>
              <a:ext cx="226025" cy="235175"/>
            </a:xfrm>
            <a:custGeom>
              <a:avLst/>
              <a:gdLst/>
              <a:ahLst/>
              <a:cxnLst/>
              <a:rect l="l" t="t" r="r" b="b"/>
              <a:pathLst>
                <a:path w="9041" h="9407" extrusionOk="0">
                  <a:moveTo>
                    <a:pt x="0" y="0"/>
                  </a:moveTo>
                  <a:lnTo>
                    <a:pt x="0" y="9407"/>
                  </a:lnTo>
                  <a:lnTo>
                    <a:pt x="904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05"/>
            <p:cNvSpPr/>
            <p:nvPr/>
          </p:nvSpPr>
          <p:spPr>
            <a:xfrm>
              <a:off x="5051275" y="4544325"/>
              <a:ext cx="331925" cy="246250"/>
            </a:xfrm>
            <a:custGeom>
              <a:avLst/>
              <a:gdLst/>
              <a:ahLst/>
              <a:cxnLst/>
              <a:rect l="l" t="t" r="r" b="b"/>
              <a:pathLst>
                <a:path w="13277" h="9850" extrusionOk="0">
                  <a:moveTo>
                    <a:pt x="3403" y="0"/>
                  </a:moveTo>
                  <a:cubicBezTo>
                    <a:pt x="1977" y="0"/>
                    <a:pt x="601" y="1009"/>
                    <a:pt x="434" y="3211"/>
                  </a:cubicBezTo>
                  <a:cubicBezTo>
                    <a:pt x="1" y="6880"/>
                    <a:pt x="4504" y="9082"/>
                    <a:pt x="6639" y="9849"/>
                  </a:cubicBezTo>
                  <a:cubicBezTo>
                    <a:pt x="8807" y="9082"/>
                    <a:pt x="13277" y="6880"/>
                    <a:pt x="12876" y="3211"/>
                  </a:cubicBezTo>
                  <a:cubicBezTo>
                    <a:pt x="12693" y="1009"/>
                    <a:pt x="11309" y="0"/>
                    <a:pt x="9883" y="0"/>
                  </a:cubicBezTo>
                  <a:cubicBezTo>
                    <a:pt x="8478" y="0"/>
                    <a:pt x="7032" y="980"/>
                    <a:pt x="6655" y="2763"/>
                  </a:cubicBezTo>
                  <a:lnTo>
                    <a:pt x="6655" y="2763"/>
                  </a:lnTo>
                  <a:cubicBezTo>
                    <a:pt x="6261" y="980"/>
                    <a:pt x="4808" y="0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05"/>
            <p:cNvSpPr/>
            <p:nvPr/>
          </p:nvSpPr>
          <p:spPr>
            <a:xfrm>
              <a:off x="5444900" y="4554525"/>
              <a:ext cx="122600" cy="205175"/>
            </a:xfrm>
            <a:custGeom>
              <a:avLst/>
              <a:gdLst/>
              <a:ahLst/>
              <a:cxnLst/>
              <a:rect l="l" t="t" r="r" b="b"/>
              <a:pathLst>
                <a:path w="4904" h="8207" extrusionOk="0">
                  <a:moveTo>
                    <a:pt x="1968" y="1"/>
                  </a:moveTo>
                  <a:lnTo>
                    <a:pt x="0" y="368"/>
                  </a:lnTo>
                  <a:lnTo>
                    <a:pt x="0" y="1402"/>
                  </a:lnTo>
                  <a:lnTo>
                    <a:pt x="2002" y="1002"/>
                  </a:lnTo>
                  <a:lnTo>
                    <a:pt x="2002" y="7273"/>
                  </a:lnTo>
                  <a:lnTo>
                    <a:pt x="167" y="7273"/>
                  </a:lnTo>
                  <a:lnTo>
                    <a:pt x="167" y="8207"/>
                  </a:lnTo>
                  <a:lnTo>
                    <a:pt x="4904" y="8207"/>
                  </a:lnTo>
                  <a:lnTo>
                    <a:pt x="4904" y="7273"/>
                  </a:lnTo>
                  <a:lnTo>
                    <a:pt x="3102" y="7273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05"/>
            <p:cNvSpPr/>
            <p:nvPr/>
          </p:nvSpPr>
          <p:spPr>
            <a:xfrm>
              <a:off x="5611675" y="4550375"/>
              <a:ext cx="141800" cy="212675"/>
            </a:xfrm>
            <a:custGeom>
              <a:avLst/>
              <a:gdLst/>
              <a:ahLst/>
              <a:cxnLst/>
              <a:rect l="l" t="t" r="r" b="b"/>
              <a:pathLst>
                <a:path w="5672" h="8507" extrusionOk="0">
                  <a:moveTo>
                    <a:pt x="2836" y="867"/>
                  </a:moveTo>
                  <a:cubicBezTo>
                    <a:pt x="3436" y="867"/>
                    <a:pt x="3837" y="1168"/>
                    <a:pt x="4137" y="1735"/>
                  </a:cubicBezTo>
                  <a:cubicBezTo>
                    <a:pt x="4437" y="2302"/>
                    <a:pt x="4571" y="3136"/>
                    <a:pt x="4571" y="4270"/>
                  </a:cubicBezTo>
                  <a:cubicBezTo>
                    <a:pt x="4571" y="5404"/>
                    <a:pt x="4437" y="6238"/>
                    <a:pt x="4137" y="6805"/>
                  </a:cubicBezTo>
                  <a:cubicBezTo>
                    <a:pt x="3837" y="7372"/>
                    <a:pt x="3436" y="7639"/>
                    <a:pt x="2836" y="7639"/>
                  </a:cubicBezTo>
                  <a:cubicBezTo>
                    <a:pt x="2269" y="7639"/>
                    <a:pt x="1835" y="7372"/>
                    <a:pt x="1568" y="6805"/>
                  </a:cubicBezTo>
                  <a:cubicBezTo>
                    <a:pt x="1268" y="6238"/>
                    <a:pt x="1135" y="5404"/>
                    <a:pt x="1135" y="4270"/>
                  </a:cubicBezTo>
                  <a:cubicBezTo>
                    <a:pt x="1135" y="3136"/>
                    <a:pt x="1268" y="2302"/>
                    <a:pt x="1568" y="1735"/>
                  </a:cubicBezTo>
                  <a:cubicBezTo>
                    <a:pt x="1835" y="1168"/>
                    <a:pt x="2269" y="867"/>
                    <a:pt x="2836" y="867"/>
                  </a:cubicBezTo>
                  <a:close/>
                  <a:moveTo>
                    <a:pt x="2836" y="0"/>
                  </a:moveTo>
                  <a:cubicBezTo>
                    <a:pt x="1935" y="0"/>
                    <a:pt x="1235" y="367"/>
                    <a:pt x="734" y="1101"/>
                  </a:cubicBezTo>
                  <a:cubicBezTo>
                    <a:pt x="267" y="1835"/>
                    <a:pt x="1" y="2869"/>
                    <a:pt x="1" y="4270"/>
                  </a:cubicBezTo>
                  <a:cubicBezTo>
                    <a:pt x="1" y="5638"/>
                    <a:pt x="267" y="6705"/>
                    <a:pt x="734" y="7439"/>
                  </a:cubicBezTo>
                  <a:cubicBezTo>
                    <a:pt x="1235" y="8139"/>
                    <a:pt x="1935" y="8506"/>
                    <a:pt x="2836" y="8506"/>
                  </a:cubicBezTo>
                  <a:cubicBezTo>
                    <a:pt x="3770" y="8506"/>
                    <a:pt x="4470" y="8139"/>
                    <a:pt x="4937" y="7439"/>
                  </a:cubicBezTo>
                  <a:cubicBezTo>
                    <a:pt x="5438" y="6705"/>
                    <a:pt x="5671" y="5638"/>
                    <a:pt x="5671" y="4270"/>
                  </a:cubicBezTo>
                  <a:cubicBezTo>
                    <a:pt x="5671" y="2869"/>
                    <a:pt x="5438" y="1835"/>
                    <a:pt x="4937" y="1101"/>
                  </a:cubicBezTo>
                  <a:cubicBezTo>
                    <a:pt x="4470" y="367"/>
                    <a:pt x="377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05"/>
            <p:cNvSpPr/>
            <p:nvPr/>
          </p:nvSpPr>
          <p:spPr>
            <a:xfrm>
              <a:off x="5790975" y="4550375"/>
              <a:ext cx="141800" cy="212675"/>
            </a:xfrm>
            <a:custGeom>
              <a:avLst/>
              <a:gdLst/>
              <a:ahLst/>
              <a:cxnLst/>
              <a:rect l="l" t="t" r="r" b="b"/>
              <a:pathLst>
                <a:path w="5672" h="8507" extrusionOk="0">
                  <a:moveTo>
                    <a:pt x="2836" y="867"/>
                  </a:moveTo>
                  <a:cubicBezTo>
                    <a:pt x="3403" y="867"/>
                    <a:pt x="3837" y="1168"/>
                    <a:pt x="4137" y="1735"/>
                  </a:cubicBezTo>
                  <a:cubicBezTo>
                    <a:pt x="4404" y="2302"/>
                    <a:pt x="4570" y="3136"/>
                    <a:pt x="4570" y="4270"/>
                  </a:cubicBezTo>
                  <a:cubicBezTo>
                    <a:pt x="4570" y="5404"/>
                    <a:pt x="4404" y="6238"/>
                    <a:pt x="4137" y="6805"/>
                  </a:cubicBezTo>
                  <a:cubicBezTo>
                    <a:pt x="3837" y="7372"/>
                    <a:pt x="3403" y="7639"/>
                    <a:pt x="2836" y="7639"/>
                  </a:cubicBezTo>
                  <a:cubicBezTo>
                    <a:pt x="2269" y="7639"/>
                    <a:pt x="1835" y="7372"/>
                    <a:pt x="1535" y="6805"/>
                  </a:cubicBezTo>
                  <a:cubicBezTo>
                    <a:pt x="1268" y="6238"/>
                    <a:pt x="1101" y="5404"/>
                    <a:pt x="1101" y="4270"/>
                  </a:cubicBezTo>
                  <a:cubicBezTo>
                    <a:pt x="1101" y="3136"/>
                    <a:pt x="1268" y="2302"/>
                    <a:pt x="1535" y="1735"/>
                  </a:cubicBezTo>
                  <a:cubicBezTo>
                    <a:pt x="1835" y="1168"/>
                    <a:pt x="2269" y="867"/>
                    <a:pt x="2836" y="867"/>
                  </a:cubicBezTo>
                  <a:close/>
                  <a:moveTo>
                    <a:pt x="2836" y="0"/>
                  </a:moveTo>
                  <a:cubicBezTo>
                    <a:pt x="1902" y="0"/>
                    <a:pt x="1201" y="367"/>
                    <a:pt x="734" y="1101"/>
                  </a:cubicBezTo>
                  <a:cubicBezTo>
                    <a:pt x="234" y="1835"/>
                    <a:pt x="0" y="2869"/>
                    <a:pt x="0" y="4270"/>
                  </a:cubicBezTo>
                  <a:cubicBezTo>
                    <a:pt x="0" y="5638"/>
                    <a:pt x="234" y="6705"/>
                    <a:pt x="734" y="7439"/>
                  </a:cubicBezTo>
                  <a:cubicBezTo>
                    <a:pt x="1201" y="8139"/>
                    <a:pt x="1902" y="8506"/>
                    <a:pt x="2836" y="8506"/>
                  </a:cubicBezTo>
                  <a:cubicBezTo>
                    <a:pt x="3770" y="8506"/>
                    <a:pt x="4470" y="8139"/>
                    <a:pt x="4937" y="7439"/>
                  </a:cubicBezTo>
                  <a:cubicBezTo>
                    <a:pt x="5438" y="6705"/>
                    <a:pt x="5671" y="5638"/>
                    <a:pt x="5671" y="4270"/>
                  </a:cubicBezTo>
                  <a:cubicBezTo>
                    <a:pt x="5671" y="2869"/>
                    <a:pt x="5438" y="1835"/>
                    <a:pt x="4937" y="1101"/>
                  </a:cubicBezTo>
                  <a:cubicBezTo>
                    <a:pt x="4470" y="367"/>
                    <a:pt x="377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2" name="Google Shape;2732;p105"/>
          <p:cNvSpPr/>
          <p:nvPr/>
        </p:nvSpPr>
        <p:spPr>
          <a:xfrm>
            <a:off x="2416850" y="2953825"/>
            <a:ext cx="289916" cy="289286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105"/>
          <p:cNvSpPr/>
          <p:nvPr/>
        </p:nvSpPr>
        <p:spPr>
          <a:xfrm>
            <a:off x="6406550" y="410402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5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2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2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2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2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/>
                                        <p:tgtEl>
                                          <p:spTgt spid="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800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/>
                                        <p:tgtEl>
                                          <p:spTgt spid="2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8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800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7" dur="700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7"/>
          <p:cNvSpPr/>
          <p:nvPr/>
        </p:nvSpPr>
        <p:spPr>
          <a:xfrm>
            <a:off x="2204416" y="30044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87"/>
          <p:cNvSpPr txBox="1">
            <a:spLocks noGrp="1"/>
          </p:cNvSpPr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Challenges</a:t>
            </a:r>
          </a:p>
        </p:txBody>
      </p:sp>
      <p:sp>
        <p:nvSpPr>
          <p:cNvPr id="1915" name="Google Shape;1915;p87"/>
          <p:cNvSpPr txBox="1">
            <a:spLocks noGrp="1"/>
          </p:cNvSpPr>
          <p:nvPr>
            <p:ph type="subTitle" idx="1"/>
          </p:nvPr>
        </p:nvSpPr>
        <p:spPr>
          <a:xfrm>
            <a:off x="2260899" y="3051871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Problem we faced during </a:t>
            </a:r>
            <a:r>
              <a:rPr lang="en-US" dirty="0" smtClean="0"/>
              <a:t>development.</a:t>
            </a:r>
            <a:endParaRPr lang="en-US" dirty="0"/>
          </a:p>
        </p:txBody>
      </p:sp>
      <p:sp>
        <p:nvSpPr>
          <p:cNvPr id="1916" name="Google Shape;1916;p87"/>
          <p:cNvSpPr/>
          <p:nvPr/>
        </p:nvSpPr>
        <p:spPr>
          <a:xfrm>
            <a:off x="883861" y="1680703"/>
            <a:ext cx="1065983" cy="903596"/>
          </a:xfrm>
          <a:custGeom>
            <a:avLst/>
            <a:gdLst/>
            <a:ahLst/>
            <a:cxnLst/>
            <a:rect l="l" t="t" r="r" b="b"/>
            <a:pathLst>
              <a:path w="37831" h="32068" extrusionOk="0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87"/>
          <p:cNvSpPr txBox="1">
            <a:spLocks noGrp="1"/>
          </p:cNvSpPr>
          <p:nvPr>
            <p:ph type="title" idx="2"/>
          </p:nvPr>
        </p:nvSpPr>
        <p:spPr>
          <a:xfrm>
            <a:off x="932353" y="17355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1918" name="Google Shape;1918;p87"/>
          <p:cNvGrpSpPr/>
          <p:nvPr/>
        </p:nvGrpSpPr>
        <p:grpSpPr>
          <a:xfrm>
            <a:off x="5865108" y="1421749"/>
            <a:ext cx="2167804" cy="2740674"/>
            <a:chOff x="6183319" y="1488475"/>
            <a:chExt cx="2520409" cy="3186460"/>
          </a:xfrm>
        </p:grpSpPr>
        <p:sp>
          <p:nvSpPr>
            <p:cNvPr id="1919" name="Google Shape;1919;p87"/>
            <p:cNvSpPr/>
            <p:nvPr/>
          </p:nvSpPr>
          <p:spPr>
            <a:xfrm>
              <a:off x="6411651" y="1488475"/>
              <a:ext cx="1852393" cy="3186460"/>
            </a:xfrm>
            <a:custGeom>
              <a:avLst/>
              <a:gdLst/>
              <a:ahLst/>
              <a:cxnLst/>
              <a:rect l="l" t="t" r="r" b="b"/>
              <a:pathLst>
                <a:path w="14842" h="25531" extrusionOk="0">
                  <a:moveTo>
                    <a:pt x="1401" y="0"/>
                  </a:moveTo>
                  <a:cubicBezTo>
                    <a:pt x="782" y="0"/>
                    <a:pt x="281" y="502"/>
                    <a:pt x="281" y="1120"/>
                  </a:cubicBezTo>
                  <a:lnTo>
                    <a:pt x="281" y="2697"/>
                  </a:lnTo>
                  <a:cubicBezTo>
                    <a:pt x="118" y="2742"/>
                    <a:pt x="1" y="2896"/>
                    <a:pt x="1" y="3069"/>
                  </a:cubicBezTo>
                  <a:lnTo>
                    <a:pt x="1" y="5567"/>
                  </a:lnTo>
                  <a:cubicBezTo>
                    <a:pt x="1" y="5741"/>
                    <a:pt x="118" y="5892"/>
                    <a:pt x="281" y="5940"/>
                  </a:cubicBezTo>
                  <a:lnTo>
                    <a:pt x="281" y="24410"/>
                  </a:lnTo>
                  <a:cubicBezTo>
                    <a:pt x="281" y="25029"/>
                    <a:pt x="782" y="25530"/>
                    <a:pt x="1401" y="25530"/>
                  </a:cubicBezTo>
                  <a:lnTo>
                    <a:pt x="13442" y="25530"/>
                  </a:lnTo>
                  <a:cubicBezTo>
                    <a:pt x="14060" y="25530"/>
                    <a:pt x="14562" y="25029"/>
                    <a:pt x="14562" y="24410"/>
                  </a:cubicBezTo>
                  <a:lnTo>
                    <a:pt x="14562" y="5940"/>
                  </a:lnTo>
                  <a:cubicBezTo>
                    <a:pt x="14724" y="5892"/>
                    <a:pt x="14842" y="5741"/>
                    <a:pt x="14842" y="5567"/>
                  </a:cubicBezTo>
                  <a:lnTo>
                    <a:pt x="14842" y="3069"/>
                  </a:lnTo>
                  <a:cubicBezTo>
                    <a:pt x="14842" y="2896"/>
                    <a:pt x="14724" y="2742"/>
                    <a:pt x="14562" y="2697"/>
                  </a:cubicBezTo>
                  <a:lnTo>
                    <a:pt x="14562" y="1120"/>
                  </a:lnTo>
                  <a:cubicBezTo>
                    <a:pt x="14562" y="502"/>
                    <a:pt x="14060" y="0"/>
                    <a:pt x="1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6542698" y="1581706"/>
              <a:ext cx="1590297" cy="2609850"/>
            </a:xfrm>
            <a:custGeom>
              <a:avLst/>
              <a:gdLst/>
              <a:ahLst/>
              <a:cxnLst/>
              <a:rect l="l" t="t" r="r" b="b"/>
              <a:pathLst>
                <a:path w="12742" h="20911" extrusionOk="0">
                  <a:moveTo>
                    <a:pt x="1003" y="1"/>
                  </a:moveTo>
                  <a:cubicBezTo>
                    <a:pt x="457" y="1"/>
                    <a:pt x="1" y="443"/>
                    <a:pt x="1" y="1003"/>
                  </a:cubicBezTo>
                  <a:lnTo>
                    <a:pt x="1" y="20910"/>
                  </a:lnTo>
                  <a:lnTo>
                    <a:pt x="12742" y="20910"/>
                  </a:lnTo>
                  <a:lnTo>
                    <a:pt x="12742" y="1003"/>
                  </a:lnTo>
                  <a:cubicBezTo>
                    <a:pt x="12742" y="443"/>
                    <a:pt x="12288" y="1"/>
                    <a:pt x="11739" y="1"/>
                  </a:cubicBezTo>
                  <a:lnTo>
                    <a:pt x="9334" y="1"/>
                  </a:lnTo>
                  <a:lnTo>
                    <a:pt x="9334" y="315"/>
                  </a:lnTo>
                  <a:cubicBezTo>
                    <a:pt x="9334" y="609"/>
                    <a:pt x="9101" y="841"/>
                    <a:pt x="8810" y="841"/>
                  </a:cubicBezTo>
                  <a:lnTo>
                    <a:pt x="3932" y="841"/>
                  </a:lnTo>
                  <a:cubicBezTo>
                    <a:pt x="3641" y="841"/>
                    <a:pt x="3408" y="609"/>
                    <a:pt x="3408" y="315"/>
                  </a:cubicBezTo>
                  <a:lnTo>
                    <a:pt x="34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108014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7199429" y="4294498"/>
              <a:ext cx="276948" cy="276948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501" y="0"/>
                    <a:pt x="0" y="504"/>
                    <a:pt x="0" y="1109"/>
                  </a:cubicBezTo>
                  <a:cubicBezTo>
                    <a:pt x="0" y="1728"/>
                    <a:pt x="501" y="2218"/>
                    <a:pt x="1109" y="2218"/>
                  </a:cubicBezTo>
                  <a:cubicBezTo>
                    <a:pt x="1728" y="2218"/>
                    <a:pt x="2218" y="1728"/>
                    <a:pt x="2218" y="1109"/>
                  </a:cubicBezTo>
                  <a:cubicBezTo>
                    <a:pt x="2218" y="504"/>
                    <a:pt x="1728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6683854" y="1771162"/>
              <a:ext cx="555144" cy="553396"/>
            </a:xfrm>
            <a:custGeom>
              <a:avLst/>
              <a:gdLst/>
              <a:ahLst/>
              <a:cxnLst/>
              <a:rect l="l" t="t" r="r" b="b"/>
              <a:pathLst>
                <a:path w="4448" h="4434" extrusionOk="0">
                  <a:moveTo>
                    <a:pt x="306" y="1"/>
                  </a:moveTo>
                  <a:cubicBezTo>
                    <a:pt x="141" y="1"/>
                    <a:pt x="1" y="141"/>
                    <a:pt x="1" y="303"/>
                  </a:cubicBezTo>
                  <a:lnTo>
                    <a:pt x="1" y="4142"/>
                  </a:lnTo>
                  <a:cubicBezTo>
                    <a:pt x="1" y="4305"/>
                    <a:pt x="141" y="4433"/>
                    <a:pt x="306" y="4433"/>
                  </a:cubicBezTo>
                  <a:lnTo>
                    <a:pt x="4142" y="4433"/>
                  </a:lnTo>
                  <a:cubicBezTo>
                    <a:pt x="4308" y="4433"/>
                    <a:pt x="4448" y="4305"/>
                    <a:pt x="4448" y="4142"/>
                  </a:cubicBezTo>
                  <a:lnTo>
                    <a:pt x="4448" y="303"/>
                  </a:lnTo>
                  <a:cubicBezTo>
                    <a:pt x="4448" y="141"/>
                    <a:pt x="4308" y="1"/>
                    <a:pt x="4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7334969" y="1890352"/>
              <a:ext cx="656862" cy="38191"/>
            </a:xfrm>
            <a:custGeom>
              <a:avLst/>
              <a:gdLst/>
              <a:ahLst/>
              <a:cxnLst/>
              <a:rect l="l" t="t" r="r" b="b"/>
              <a:pathLst>
                <a:path w="5263" h="306" extrusionOk="0">
                  <a:moveTo>
                    <a:pt x="141" y="1"/>
                  </a:moveTo>
                  <a:cubicBezTo>
                    <a:pt x="60" y="1"/>
                    <a:pt x="1" y="71"/>
                    <a:pt x="1" y="152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2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7334969" y="1983707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0"/>
                  </a:moveTo>
                  <a:cubicBezTo>
                    <a:pt x="60" y="0"/>
                    <a:pt x="1" y="59"/>
                    <a:pt x="1" y="140"/>
                  </a:cubicBezTo>
                  <a:cubicBezTo>
                    <a:pt x="1" y="221"/>
                    <a:pt x="60" y="291"/>
                    <a:pt x="141" y="291"/>
                  </a:cubicBezTo>
                  <a:lnTo>
                    <a:pt x="5111" y="291"/>
                  </a:lnTo>
                  <a:cubicBezTo>
                    <a:pt x="5192" y="291"/>
                    <a:pt x="5262" y="221"/>
                    <a:pt x="5262" y="140"/>
                  </a:cubicBezTo>
                  <a:cubicBezTo>
                    <a:pt x="5262" y="59"/>
                    <a:pt x="5192" y="0"/>
                    <a:pt x="5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7334969" y="2075190"/>
              <a:ext cx="656862" cy="38316"/>
            </a:xfrm>
            <a:custGeom>
              <a:avLst/>
              <a:gdLst/>
              <a:ahLst/>
              <a:cxnLst/>
              <a:rect l="l" t="t" r="r" b="b"/>
              <a:pathLst>
                <a:path w="5263" h="307" extrusionOk="0">
                  <a:moveTo>
                    <a:pt x="141" y="1"/>
                  </a:moveTo>
                  <a:cubicBezTo>
                    <a:pt x="60" y="1"/>
                    <a:pt x="1" y="71"/>
                    <a:pt x="1" y="155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5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7334969" y="2168545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1"/>
                  </a:moveTo>
                  <a:cubicBezTo>
                    <a:pt x="60" y="1"/>
                    <a:pt x="1" y="59"/>
                    <a:pt x="1" y="141"/>
                  </a:cubicBezTo>
                  <a:cubicBezTo>
                    <a:pt x="1" y="222"/>
                    <a:pt x="60" y="292"/>
                    <a:pt x="141" y="292"/>
                  </a:cubicBezTo>
                  <a:lnTo>
                    <a:pt x="5111" y="292"/>
                  </a:lnTo>
                  <a:cubicBezTo>
                    <a:pt x="5192" y="292"/>
                    <a:pt x="5262" y="222"/>
                    <a:pt x="5262" y="141"/>
                  </a:cubicBezTo>
                  <a:cubicBezTo>
                    <a:pt x="5262" y="59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6829628" y="1870133"/>
              <a:ext cx="257727" cy="355452"/>
            </a:xfrm>
            <a:custGeom>
              <a:avLst/>
              <a:gdLst/>
              <a:ahLst/>
              <a:cxnLst/>
              <a:rect l="l" t="t" r="r" b="b"/>
              <a:pathLst>
                <a:path w="2065" h="2848" extrusionOk="0">
                  <a:moveTo>
                    <a:pt x="1039" y="0"/>
                  </a:moveTo>
                  <a:cubicBezTo>
                    <a:pt x="689" y="0"/>
                    <a:pt x="421" y="280"/>
                    <a:pt x="421" y="619"/>
                  </a:cubicBezTo>
                  <a:cubicBezTo>
                    <a:pt x="421" y="910"/>
                    <a:pt x="619" y="1143"/>
                    <a:pt x="888" y="1213"/>
                  </a:cubicBezTo>
                  <a:cubicBezTo>
                    <a:pt x="384" y="1330"/>
                    <a:pt x="1" y="1983"/>
                    <a:pt x="1" y="2789"/>
                  </a:cubicBezTo>
                  <a:lnTo>
                    <a:pt x="1" y="2848"/>
                  </a:lnTo>
                  <a:lnTo>
                    <a:pt x="2064" y="2848"/>
                  </a:lnTo>
                  <a:lnTo>
                    <a:pt x="2064" y="2789"/>
                  </a:lnTo>
                  <a:cubicBezTo>
                    <a:pt x="2064" y="1983"/>
                    <a:pt x="1681" y="1330"/>
                    <a:pt x="1180" y="1213"/>
                  </a:cubicBezTo>
                  <a:cubicBezTo>
                    <a:pt x="1448" y="1143"/>
                    <a:pt x="1644" y="910"/>
                    <a:pt x="1644" y="619"/>
                  </a:cubicBezTo>
                  <a:cubicBezTo>
                    <a:pt x="1644" y="280"/>
                    <a:pt x="1378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6235425" y="3399826"/>
              <a:ext cx="1003452" cy="636518"/>
            </a:xfrm>
            <a:custGeom>
              <a:avLst/>
              <a:gdLst/>
              <a:ahLst/>
              <a:cxnLst/>
              <a:rect l="l" t="t" r="r" b="b"/>
              <a:pathLst>
                <a:path w="8040" h="5100" extrusionOk="0">
                  <a:moveTo>
                    <a:pt x="468" y="1"/>
                  </a:moveTo>
                  <a:cubicBezTo>
                    <a:pt x="210" y="1"/>
                    <a:pt x="0" y="211"/>
                    <a:pt x="0" y="480"/>
                  </a:cubicBezTo>
                  <a:lnTo>
                    <a:pt x="0" y="4635"/>
                  </a:lnTo>
                  <a:cubicBezTo>
                    <a:pt x="0" y="4890"/>
                    <a:pt x="210" y="5100"/>
                    <a:pt x="468" y="5100"/>
                  </a:cubicBezTo>
                  <a:lnTo>
                    <a:pt x="7572" y="5100"/>
                  </a:lnTo>
                  <a:cubicBezTo>
                    <a:pt x="7830" y="5100"/>
                    <a:pt x="8040" y="4890"/>
                    <a:pt x="8040" y="4635"/>
                  </a:cubicBezTo>
                  <a:lnTo>
                    <a:pt x="8040" y="480"/>
                  </a:lnTo>
                  <a:cubicBezTo>
                    <a:pt x="8040" y="211"/>
                    <a:pt x="7830" y="1"/>
                    <a:pt x="7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6516364" y="3497674"/>
              <a:ext cx="441569" cy="441195"/>
            </a:xfrm>
            <a:custGeom>
              <a:avLst/>
              <a:gdLst/>
              <a:ahLst/>
              <a:cxnLst/>
              <a:rect l="l" t="t" r="r" b="b"/>
              <a:pathLst>
                <a:path w="3538" h="3535" extrusionOk="0">
                  <a:moveTo>
                    <a:pt x="1762" y="1"/>
                  </a:moveTo>
                  <a:cubicBezTo>
                    <a:pt x="796" y="1"/>
                    <a:pt x="1" y="793"/>
                    <a:pt x="1" y="1773"/>
                  </a:cubicBezTo>
                  <a:cubicBezTo>
                    <a:pt x="1" y="2742"/>
                    <a:pt x="796" y="3535"/>
                    <a:pt x="1762" y="3535"/>
                  </a:cubicBezTo>
                  <a:cubicBezTo>
                    <a:pt x="2742" y="3535"/>
                    <a:pt x="3537" y="2742"/>
                    <a:pt x="3537" y="1773"/>
                  </a:cubicBezTo>
                  <a:cubicBezTo>
                    <a:pt x="3537" y="793"/>
                    <a:pt x="2742" y="1"/>
                    <a:pt x="1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6638675" y="3605382"/>
              <a:ext cx="196946" cy="225902"/>
            </a:xfrm>
            <a:custGeom>
              <a:avLst/>
              <a:gdLst/>
              <a:ahLst/>
              <a:cxnLst/>
              <a:rect l="l" t="t" r="r" b="b"/>
              <a:pathLst>
                <a:path w="1578" h="1810" extrusionOk="0">
                  <a:moveTo>
                    <a:pt x="1" y="0"/>
                  </a:moveTo>
                  <a:lnTo>
                    <a:pt x="1" y="1809"/>
                  </a:lnTo>
                  <a:lnTo>
                    <a:pt x="1577" y="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7476250" y="2817913"/>
              <a:ext cx="589715" cy="590090"/>
            </a:xfrm>
            <a:custGeom>
              <a:avLst/>
              <a:gdLst/>
              <a:ahLst/>
              <a:cxnLst/>
              <a:rect l="l" t="t" r="r" b="b"/>
              <a:pathLst>
                <a:path w="4725" h="4728" extrusionOk="0">
                  <a:moveTo>
                    <a:pt x="2358" y="0"/>
                  </a:moveTo>
                  <a:cubicBezTo>
                    <a:pt x="1050" y="0"/>
                    <a:pt x="0" y="1064"/>
                    <a:pt x="0" y="2358"/>
                  </a:cubicBezTo>
                  <a:cubicBezTo>
                    <a:pt x="0" y="3666"/>
                    <a:pt x="1050" y="4727"/>
                    <a:pt x="2358" y="4727"/>
                  </a:cubicBezTo>
                  <a:cubicBezTo>
                    <a:pt x="3663" y="4727"/>
                    <a:pt x="4724" y="3666"/>
                    <a:pt x="4724" y="2358"/>
                  </a:cubicBezTo>
                  <a:cubicBezTo>
                    <a:pt x="4724" y="1064"/>
                    <a:pt x="3663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7387388" y="2729176"/>
              <a:ext cx="765944" cy="766193"/>
            </a:xfrm>
            <a:custGeom>
              <a:avLst/>
              <a:gdLst/>
              <a:ahLst/>
              <a:cxnLst/>
              <a:rect l="l" t="t" r="r" b="b"/>
              <a:pathLst>
                <a:path w="6137" h="6139" extrusionOk="0">
                  <a:moveTo>
                    <a:pt x="3070" y="851"/>
                  </a:moveTo>
                  <a:cubicBezTo>
                    <a:pt x="4294" y="851"/>
                    <a:pt x="5285" y="1845"/>
                    <a:pt x="5285" y="3069"/>
                  </a:cubicBezTo>
                  <a:cubicBezTo>
                    <a:pt x="5285" y="4296"/>
                    <a:pt x="4294" y="5298"/>
                    <a:pt x="3070" y="5298"/>
                  </a:cubicBezTo>
                  <a:cubicBezTo>
                    <a:pt x="2580" y="5298"/>
                    <a:pt x="2123" y="5136"/>
                    <a:pt x="1751" y="4856"/>
                  </a:cubicBezTo>
                  <a:cubicBezTo>
                    <a:pt x="1202" y="4458"/>
                    <a:pt x="852" y="3806"/>
                    <a:pt x="852" y="3069"/>
                  </a:cubicBezTo>
                  <a:cubicBezTo>
                    <a:pt x="852" y="2347"/>
                    <a:pt x="1202" y="1691"/>
                    <a:pt x="1751" y="1285"/>
                  </a:cubicBezTo>
                  <a:cubicBezTo>
                    <a:pt x="2123" y="1017"/>
                    <a:pt x="2580" y="851"/>
                    <a:pt x="3070" y="851"/>
                  </a:cubicBezTo>
                  <a:close/>
                  <a:moveTo>
                    <a:pt x="3070" y="0"/>
                  </a:moveTo>
                  <a:cubicBezTo>
                    <a:pt x="2345" y="0"/>
                    <a:pt x="1670" y="258"/>
                    <a:pt x="1143" y="689"/>
                  </a:cubicBezTo>
                  <a:cubicBezTo>
                    <a:pt x="443" y="1249"/>
                    <a:pt x="1" y="2111"/>
                    <a:pt x="1" y="3069"/>
                  </a:cubicBezTo>
                  <a:cubicBezTo>
                    <a:pt x="1" y="4038"/>
                    <a:pt x="443" y="4901"/>
                    <a:pt x="1143" y="5461"/>
                  </a:cubicBezTo>
                  <a:cubicBezTo>
                    <a:pt x="1670" y="5892"/>
                    <a:pt x="2345" y="6138"/>
                    <a:pt x="3070" y="6138"/>
                  </a:cubicBezTo>
                  <a:cubicBezTo>
                    <a:pt x="4761" y="6138"/>
                    <a:pt x="6136" y="4772"/>
                    <a:pt x="6136" y="3069"/>
                  </a:cubicBezTo>
                  <a:cubicBezTo>
                    <a:pt x="6136" y="1378"/>
                    <a:pt x="4761" y="0"/>
                    <a:pt x="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7946645" y="3600075"/>
              <a:ext cx="757082" cy="237384"/>
            </a:xfrm>
            <a:custGeom>
              <a:avLst/>
              <a:gdLst/>
              <a:ahLst/>
              <a:cxnLst/>
              <a:rect l="l" t="t" r="r" b="b"/>
              <a:pathLst>
                <a:path w="6066" h="1902" extrusionOk="0">
                  <a:moveTo>
                    <a:pt x="944" y="0"/>
                  </a:moveTo>
                  <a:cubicBezTo>
                    <a:pt x="420" y="0"/>
                    <a:pt x="0" y="420"/>
                    <a:pt x="0" y="944"/>
                  </a:cubicBezTo>
                  <a:cubicBezTo>
                    <a:pt x="0" y="1470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70"/>
                    <a:pt x="6065" y="944"/>
                  </a:cubicBezTo>
                  <a:cubicBezTo>
                    <a:pt x="6065" y="420"/>
                    <a:pt x="5645" y="0"/>
                    <a:pt x="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8023776" y="3635021"/>
              <a:ext cx="166244" cy="166119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65" y="0"/>
                  </a:moveTo>
                  <a:cubicBezTo>
                    <a:pt x="292" y="0"/>
                    <a:pt x="1" y="303"/>
                    <a:pt x="1" y="664"/>
                  </a:cubicBezTo>
                  <a:cubicBezTo>
                    <a:pt x="1" y="1039"/>
                    <a:pt x="292" y="1330"/>
                    <a:pt x="665" y="1330"/>
                  </a:cubicBezTo>
                  <a:cubicBezTo>
                    <a:pt x="1026" y="1330"/>
                    <a:pt x="1331" y="1039"/>
                    <a:pt x="1331" y="664"/>
                  </a:cubicBezTo>
                  <a:cubicBezTo>
                    <a:pt x="1331" y="303"/>
                    <a:pt x="102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7946645" y="3889751"/>
              <a:ext cx="757082" cy="237509"/>
            </a:xfrm>
            <a:custGeom>
              <a:avLst/>
              <a:gdLst/>
              <a:ahLst/>
              <a:cxnLst/>
              <a:rect l="l" t="t" r="r" b="b"/>
              <a:pathLst>
                <a:path w="6066" h="1903" extrusionOk="0">
                  <a:moveTo>
                    <a:pt x="944" y="1"/>
                  </a:moveTo>
                  <a:cubicBezTo>
                    <a:pt x="420" y="1"/>
                    <a:pt x="0" y="432"/>
                    <a:pt x="0" y="958"/>
                  </a:cubicBezTo>
                  <a:cubicBezTo>
                    <a:pt x="0" y="1482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82"/>
                    <a:pt x="6065" y="958"/>
                  </a:cubicBezTo>
                  <a:cubicBezTo>
                    <a:pt x="6065" y="432"/>
                    <a:pt x="5645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8462096" y="3926069"/>
              <a:ext cx="166119" cy="166244"/>
            </a:xfrm>
            <a:custGeom>
              <a:avLst/>
              <a:gdLst/>
              <a:ahLst/>
              <a:cxnLst/>
              <a:rect l="l" t="t" r="r" b="b"/>
              <a:pathLst>
                <a:path w="1331" h="1332" extrusionOk="0">
                  <a:moveTo>
                    <a:pt x="664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29"/>
                    <a:pt x="292" y="1331"/>
                    <a:pt x="664" y="1331"/>
                  </a:cubicBezTo>
                  <a:cubicBezTo>
                    <a:pt x="1025" y="1331"/>
                    <a:pt x="1331" y="1029"/>
                    <a:pt x="1331" y="667"/>
                  </a:cubicBezTo>
                  <a:cubicBezTo>
                    <a:pt x="1331" y="292"/>
                    <a:pt x="1025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7642243" y="2983906"/>
              <a:ext cx="257603" cy="258102"/>
            </a:xfrm>
            <a:custGeom>
              <a:avLst/>
              <a:gdLst/>
              <a:ahLst/>
              <a:cxnLst/>
              <a:rect l="l" t="t" r="r" b="b"/>
              <a:pathLst>
                <a:path w="2064" h="2068" extrusionOk="0">
                  <a:moveTo>
                    <a:pt x="1028" y="737"/>
                  </a:moveTo>
                  <a:cubicBezTo>
                    <a:pt x="1190" y="737"/>
                    <a:pt x="1330" y="866"/>
                    <a:pt x="1330" y="1039"/>
                  </a:cubicBezTo>
                  <a:cubicBezTo>
                    <a:pt x="1330" y="1205"/>
                    <a:pt x="1190" y="1345"/>
                    <a:pt x="1028" y="1345"/>
                  </a:cubicBezTo>
                  <a:cubicBezTo>
                    <a:pt x="863" y="1345"/>
                    <a:pt x="723" y="1205"/>
                    <a:pt x="723" y="1039"/>
                  </a:cubicBezTo>
                  <a:cubicBezTo>
                    <a:pt x="723" y="866"/>
                    <a:pt x="863" y="737"/>
                    <a:pt x="1028" y="737"/>
                  </a:cubicBezTo>
                  <a:close/>
                  <a:moveTo>
                    <a:pt x="899" y="0"/>
                  </a:moveTo>
                  <a:cubicBezTo>
                    <a:pt x="874" y="0"/>
                    <a:pt x="851" y="26"/>
                    <a:pt x="840" y="48"/>
                  </a:cubicBezTo>
                  <a:lnTo>
                    <a:pt x="781" y="281"/>
                  </a:lnTo>
                  <a:cubicBezTo>
                    <a:pt x="748" y="306"/>
                    <a:pt x="700" y="317"/>
                    <a:pt x="664" y="339"/>
                  </a:cubicBezTo>
                  <a:lnTo>
                    <a:pt x="454" y="211"/>
                  </a:lnTo>
                  <a:cubicBezTo>
                    <a:pt x="445" y="206"/>
                    <a:pt x="436" y="203"/>
                    <a:pt x="427" y="203"/>
                  </a:cubicBezTo>
                  <a:cubicBezTo>
                    <a:pt x="413" y="203"/>
                    <a:pt x="399" y="209"/>
                    <a:pt x="384" y="225"/>
                  </a:cubicBezTo>
                  <a:lnTo>
                    <a:pt x="210" y="398"/>
                  </a:lnTo>
                  <a:cubicBezTo>
                    <a:pt x="188" y="409"/>
                    <a:pt x="188" y="446"/>
                    <a:pt x="199" y="468"/>
                  </a:cubicBezTo>
                  <a:lnTo>
                    <a:pt x="328" y="678"/>
                  </a:lnTo>
                  <a:cubicBezTo>
                    <a:pt x="303" y="715"/>
                    <a:pt x="291" y="759"/>
                    <a:pt x="280" y="796"/>
                  </a:cubicBezTo>
                  <a:lnTo>
                    <a:pt x="48" y="855"/>
                  </a:lnTo>
                  <a:cubicBezTo>
                    <a:pt x="11" y="866"/>
                    <a:pt x="0" y="888"/>
                    <a:pt x="0" y="911"/>
                  </a:cubicBezTo>
                  <a:lnTo>
                    <a:pt x="0" y="1157"/>
                  </a:lnTo>
                  <a:cubicBezTo>
                    <a:pt x="0" y="1179"/>
                    <a:pt x="11" y="1216"/>
                    <a:pt x="48" y="1216"/>
                  </a:cubicBezTo>
                  <a:lnTo>
                    <a:pt x="280" y="1275"/>
                  </a:lnTo>
                  <a:cubicBezTo>
                    <a:pt x="291" y="1319"/>
                    <a:pt x="303" y="1356"/>
                    <a:pt x="328" y="1401"/>
                  </a:cubicBezTo>
                  <a:lnTo>
                    <a:pt x="199" y="1599"/>
                  </a:lnTo>
                  <a:cubicBezTo>
                    <a:pt x="188" y="1625"/>
                    <a:pt x="188" y="1658"/>
                    <a:pt x="210" y="1681"/>
                  </a:cubicBezTo>
                  <a:lnTo>
                    <a:pt x="384" y="1846"/>
                  </a:lnTo>
                  <a:cubicBezTo>
                    <a:pt x="399" y="1859"/>
                    <a:pt x="412" y="1864"/>
                    <a:pt x="426" y="1864"/>
                  </a:cubicBezTo>
                  <a:cubicBezTo>
                    <a:pt x="435" y="1864"/>
                    <a:pt x="445" y="1862"/>
                    <a:pt x="454" y="1857"/>
                  </a:cubicBezTo>
                  <a:lnTo>
                    <a:pt x="664" y="1739"/>
                  </a:lnTo>
                  <a:cubicBezTo>
                    <a:pt x="700" y="1751"/>
                    <a:pt x="748" y="1776"/>
                    <a:pt x="781" y="1787"/>
                  </a:cubicBezTo>
                  <a:lnTo>
                    <a:pt x="840" y="2019"/>
                  </a:lnTo>
                  <a:cubicBezTo>
                    <a:pt x="851" y="2045"/>
                    <a:pt x="874" y="2067"/>
                    <a:pt x="899" y="2067"/>
                  </a:cubicBezTo>
                  <a:lnTo>
                    <a:pt x="1143" y="2067"/>
                  </a:lnTo>
                  <a:cubicBezTo>
                    <a:pt x="1179" y="2067"/>
                    <a:pt x="1201" y="2045"/>
                    <a:pt x="1201" y="2019"/>
                  </a:cubicBezTo>
                  <a:lnTo>
                    <a:pt x="1260" y="1787"/>
                  </a:lnTo>
                  <a:cubicBezTo>
                    <a:pt x="1308" y="1776"/>
                    <a:pt x="1341" y="1751"/>
                    <a:pt x="1389" y="1739"/>
                  </a:cubicBezTo>
                  <a:lnTo>
                    <a:pt x="1588" y="1857"/>
                  </a:lnTo>
                  <a:cubicBezTo>
                    <a:pt x="1602" y="1862"/>
                    <a:pt x="1614" y="1864"/>
                    <a:pt x="1625" y="1864"/>
                  </a:cubicBezTo>
                  <a:cubicBezTo>
                    <a:pt x="1641" y="1864"/>
                    <a:pt x="1654" y="1859"/>
                    <a:pt x="1669" y="1846"/>
                  </a:cubicBezTo>
                  <a:lnTo>
                    <a:pt x="1843" y="1681"/>
                  </a:lnTo>
                  <a:cubicBezTo>
                    <a:pt x="1854" y="1658"/>
                    <a:pt x="1868" y="1625"/>
                    <a:pt x="1843" y="1599"/>
                  </a:cubicBezTo>
                  <a:lnTo>
                    <a:pt x="1728" y="1401"/>
                  </a:lnTo>
                  <a:cubicBezTo>
                    <a:pt x="1739" y="1356"/>
                    <a:pt x="1761" y="1319"/>
                    <a:pt x="1773" y="1275"/>
                  </a:cubicBezTo>
                  <a:lnTo>
                    <a:pt x="2019" y="1216"/>
                  </a:lnTo>
                  <a:cubicBezTo>
                    <a:pt x="2042" y="1216"/>
                    <a:pt x="2064" y="1179"/>
                    <a:pt x="2064" y="1157"/>
                  </a:cubicBezTo>
                  <a:lnTo>
                    <a:pt x="2064" y="911"/>
                  </a:lnTo>
                  <a:cubicBezTo>
                    <a:pt x="2064" y="888"/>
                    <a:pt x="2042" y="866"/>
                    <a:pt x="2019" y="855"/>
                  </a:cubicBezTo>
                  <a:lnTo>
                    <a:pt x="1773" y="796"/>
                  </a:lnTo>
                  <a:cubicBezTo>
                    <a:pt x="1761" y="759"/>
                    <a:pt x="1739" y="715"/>
                    <a:pt x="1728" y="678"/>
                  </a:cubicBezTo>
                  <a:lnTo>
                    <a:pt x="1843" y="468"/>
                  </a:lnTo>
                  <a:cubicBezTo>
                    <a:pt x="1868" y="446"/>
                    <a:pt x="1854" y="409"/>
                    <a:pt x="1843" y="398"/>
                  </a:cubicBezTo>
                  <a:lnTo>
                    <a:pt x="1669" y="225"/>
                  </a:lnTo>
                  <a:cubicBezTo>
                    <a:pt x="1654" y="209"/>
                    <a:pt x="1640" y="203"/>
                    <a:pt x="1624" y="203"/>
                  </a:cubicBezTo>
                  <a:cubicBezTo>
                    <a:pt x="1613" y="203"/>
                    <a:pt x="1601" y="206"/>
                    <a:pt x="1588" y="211"/>
                  </a:cubicBezTo>
                  <a:lnTo>
                    <a:pt x="1389" y="339"/>
                  </a:lnTo>
                  <a:cubicBezTo>
                    <a:pt x="1341" y="317"/>
                    <a:pt x="1308" y="306"/>
                    <a:pt x="1260" y="281"/>
                  </a:cubicBezTo>
                  <a:lnTo>
                    <a:pt x="1201" y="48"/>
                  </a:lnTo>
                  <a:cubicBezTo>
                    <a:pt x="1201" y="26"/>
                    <a:pt x="1179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6183319" y="2362120"/>
              <a:ext cx="632025" cy="630652"/>
            </a:xfrm>
            <a:custGeom>
              <a:avLst/>
              <a:gdLst/>
              <a:ahLst/>
              <a:cxnLst/>
              <a:rect l="l" t="t" r="r" b="b"/>
              <a:pathLst>
                <a:path w="5064" h="5053" extrusionOk="0">
                  <a:moveTo>
                    <a:pt x="2532" y="1"/>
                  </a:moveTo>
                  <a:cubicBezTo>
                    <a:pt x="1132" y="1"/>
                    <a:pt x="1" y="1132"/>
                    <a:pt x="1" y="2521"/>
                  </a:cubicBezTo>
                  <a:cubicBezTo>
                    <a:pt x="1" y="3921"/>
                    <a:pt x="1132" y="5052"/>
                    <a:pt x="2532" y="5052"/>
                  </a:cubicBezTo>
                  <a:cubicBezTo>
                    <a:pt x="3932" y="5052"/>
                    <a:pt x="5063" y="3921"/>
                    <a:pt x="5063" y="2521"/>
                  </a:cubicBezTo>
                  <a:cubicBezTo>
                    <a:pt x="5063" y="1132"/>
                    <a:pt x="3932" y="1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6302509" y="2481685"/>
              <a:ext cx="393268" cy="391896"/>
            </a:xfrm>
            <a:custGeom>
              <a:avLst/>
              <a:gdLst/>
              <a:ahLst/>
              <a:cxnLst/>
              <a:rect l="l" t="t" r="r" b="b"/>
              <a:pathLst>
                <a:path w="3151" h="3140" extrusionOk="0">
                  <a:moveTo>
                    <a:pt x="1577" y="1"/>
                  </a:moveTo>
                  <a:cubicBezTo>
                    <a:pt x="701" y="1"/>
                    <a:pt x="1" y="701"/>
                    <a:pt x="1" y="1563"/>
                  </a:cubicBezTo>
                  <a:cubicBezTo>
                    <a:pt x="1" y="2440"/>
                    <a:pt x="701" y="3140"/>
                    <a:pt x="1577" y="3140"/>
                  </a:cubicBezTo>
                  <a:cubicBezTo>
                    <a:pt x="2440" y="3140"/>
                    <a:pt x="3151" y="2440"/>
                    <a:pt x="3151" y="1563"/>
                  </a:cubicBezTo>
                  <a:cubicBezTo>
                    <a:pt x="3151" y="701"/>
                    <a:pt x="2440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6471622" y="2769987"/>
              <a:ext cx="55415" cy="26334"/>
            </a:xfrm>
            <a:custGeom>
              <a:avLst/>
              <a:gdLst/>
              <a:ahLst/>
              <a:cxnLst/>
              <a:rect l="l" t="t" r="r" b="b"/>
              <a:pathLst>
                <a:path w="444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8"/>
                    <a:pt x="104" y="211"/>
                    <a:pt x="222" y="211"/>
                  </a:cubicBezTo>
                  <a:cubicBezTo>
                    <a:pt x="337" y="211"/>
                    <a:pt x="432" y="118"/>
                    <a:pt x="443" y="1"/>
                  </a:cubicBezTo>
                  <a:lnTo>
                    <a:pt x="443" y="1"/>
                  </a:lnTo>
                  <a:cubicBezTo>
                    <a:pt x="351" y="12"/>
                    <a:pt x="267" y="12"/>
                    <a:pt x="222" y="12"/>
                  </a:cubicBezTo>
                  <a:cubicBezTo>
                    <a:pt x="174" y="12"/>
                    <a:pt x="93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6427940" y="2558940"/>
              <a:ext cx="141407" cy="141282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303" y="0"/>
                    <a:pt x="93" y="210"/>
                    <a:pt x="93" y="479"/>
                  </a:cubicBezTo>
                  <a:cubicBezTo>
                    <a:pt x="93" y="675"/>
                    <a:pt x="71" y="874"/>
                    <a:pt x="1" y="1062"/>
                  </a:cubicBezTo>
                  <a:cubicBezTo>
                    <a:pt x="152" y="1095"/>
                    <a:pt x="337" y="1132"/>
                    <a:pt x="572" y="1132"/>
                  </a:cubicBezTo>
                  <a:cubicBezTo>
                    <a:pt x="804" y="1132"/>
                    <a:pt x="992" y="1095"/>
                    <a:pt x="1132" y="1062"/>
                  </a:cubicBezTo>
                  <a:cubicBezTo>
                    <a:pt x="1073" y="874"/>
                    <a:pt x="1037" y="675"/>
                    <a:pt x="1037" y="479"/>
                  </a:cubicBezTo>
                  <a:cubicBezTo>
                    <a:pt x="1037" y="210"/>
                    <a:pt x="82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6410467" y="2706087"/>
              <a:ext cx="177726" cy="49424"/>
            </a:xfrm>
            <a:custGeom>
              <a:avLst/>
              <a:gdLst/>
              <a:ahLst/>
              <a:cxnLst/>
              <a:rect l="l" t="t" r="r" b="b"/>
              <a:pathLst>
                <a:path w="1424" h="396" extrusionOk="0">
                  <a:moveTo>
                    <a:pt x="104" y="0"/>
                  </a:moveTo>
                  <a:cubicBezTo>
                    <a:pt x="71" y="56"/>
                    <a:pt x="46" y="126"/>
                    <a:pt x="12" y="185"/>
                  </a:cubicBezTo>
                  <a:cubicBezTo>
                    <a:pt x="1" y="210"/>
                    <a:pt x="1" y="222"/>
                    <a:pt x="1" y="222"/>
                  </a:cubicBezTo>
                  <a:cubicBezTo>
                    <a:pt x="1" y="314"/>
                    <a:pt x="314" y="395"/>
                    <a:pt x="712" y="395"/>
                  </a:cubicBezTo>
                  <a:cubicBezTo>
                    <a:pt x="1107" y="395"/>
                    <a:pt x="1423" y="314"/>
                    <a:pt x="1423" y="222"/>
                  </a:cubicBezTo>
                  <a:cubicBezTo>
                    <a:pt x="1423" y="222"/>
                    <a:pt x="1412" y="210"/>
                    <a:pt x="1401" y="185"/>
                  </a:cubicBezTo>
                  <a:cubicBezTo>
                    <a:pt x="1376" y="126"/>
                    <a:pt x="1342" y="56"/>
                    <a:pt x="1317" y="0"/>
                  </a:cubicBezTo>
                  <a:cubicBezTo>
                    <a:pt x="1143" y="45"/>
                    <a:pt x="933" y="82"/>
                    <a:pt x="712" y="82"/>
                  </a:cubicBezTo>
                  <a:cubicBezTo>
                    <a:pt x="491" y="82"/>
                    <a:pt x="281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7519932" y="2282132"/>
              <a:ext cx="1182426" cy="369929"/>
            </a:xfrm>
            <a:custGeom>
              <a:avLst/>
              <a:gdLst/>
              <a:ahLst/>
              <a:cxnLst/>
              <a:rect l="l" t="t" r="r" b="b"/>
              <a:pathLst>
                <a:path w="9474" h="2964" extrusionOk="0">
                  <a:moveTo>
                    <a:pt x="339" y="1"/>
                  </a:moveTo>
                  <a:cubicBezTo>
                    <a:pt x="151" y="1"/>
                    <a:pt x="0" y="152"/>
                    <a:pt x="0" y="351"/>
                  </a:cubicBezTo>
                  <a:lnTo>
                    <a:pt x="0" y="2625"/>
                  </a:lnTo>
                  <a:cubicBezTo>
                    <a:pt x="0" y="2812"/>
                    <a:pt x="151" y="2964"/>
                    <a:pt x="339" y="2964"/>
                  </a:cubicBezTo>
                  <a:lnTo>
                    <a:pt x="9134" y="2964"/>
                  </a:lnTo>
                  <a:cubicBezTo>
                    <a:pt x="9322" y="2964"/>
                    <a:pt x="9473" y="2812"/>
                    <a:pt x="9473" y="2625"/>
                  </a:cubicBezTo>
                  <a:lnTo>
                    <a:pt x="9473" y="351"/>
                  </a:lnTo>
                  <a:cubicBezTo>
                    <a:pt x="9473" y="152"/>
                    <a:pt x="9322" y="1"/>
                    <a:pt x="913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7768671" y="2367874"/>
              <a:ext cx="684819" cy="64401"/>
            </a:xfrm>
            <a:custGeom>
              <a:avLst/>
              <a:gdLst/>
              <a:ahLst/>
              <a:cxnLst/>
              <a:rect l="l" t="t" r="r" b="b"/>
              <a:pathLst>
                <a:path w="5487" h="516" extrusionOk="0">
                  <a:moveTo>
                    <a:pt x="258" y="0"/>
                  </a:moveTo>
                  <a:cubicBezTo>
                    <a:pt x="118" y="0"/>
                    <a:pt x="1" y="118"/>
                    <a:pt x="1" y="258"/>
                  </a:cubicBezTo>
                  <a:cubicBezTo>
                    <a:pt x="1" y="398"/>
                    <a:pt x="118" y="515"/>
                    <a:pt x="258" y="515"/>
                  </a:cubicBezTo>
                  <a:lnTo>
                    <a:pt x="5229" y="515"/>
                  </a:lnTo>
                  <a:cubicBezTo>
                    <a:pt x="5369" y="515"/>
                    <a:pt x="5486" y="398"/>
                    <a:pt x="5486" y="258"/>
                  </a:cubicBezTo>
                  <a:cubicBezTo>
                    <a:pt x="5486" y="118"/>
                    <a:pt x="5369" y="0"/>
                    <a:pt x="5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7933291" y="2506160"/>
              <a:ext cx="355577" cy="64525"/>
            </a:xfrm>
            <a:custGeom>
              <a:avLst/>
              <a:gdLst/>
              <a:ahLst/>
              <a:cxnLst/>
              <a:rect l="l" t="t" r="r" b="b"/>
              <a:pathLst>
                <a:path w="2849" h="517" extrusionOk="0">
                  <a:moveTo>
                    <a:pt x="258" y="1"/>
                  </a:moveTo>
                  <a:cubicBezTo>
                    <a:pt x="118" y="1"/>
                    <a:pt x="1" y="119"/>
                    <a:pt x="1" y="259"/>
                  </a:cubicBezTo>
                  <a:cubicBezTo>
                    <a:pt x="1" y="399"/>
                    <a:pt x="118" y="516"/>
                    <a:pt x="258" y="516"/>
                  </a:cubicBezTo>
                  <a:lnTo>
                    <a:pt x="2591" y="516"/>
                  </a:lnTo>
                  <a:cubicBezTo>
                    <a:pt x="2731" y="516"/>
                    <a:pt x="2849" y="399"/>
                    <a:pt x="2849" y="259"/>
                  </a:cubicBezTo>
                  <a:cubicBezTo>
                    <a:pt x="2849" y="119"/>
                    <a:pt x="2731" y="1"/>
                    <a:pt x="2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7387388" y="2815043"/>
              <a:ext cx="218538" cy="595706"/>
            </a:xfrm>
            <a:custGeom>
              <a:avLst/>
              <a:gdLst/>
              <a:ahLst/>
              <a:cxnLst/>
              <a:rect l="l" t="t" r="r" b="b"/>
              <a:pathLst>
                <a:path w="1751" h="4773" extrusionOk="0">
                  <a:moveTo>
                    <a:pt x="1143" y="1"/>
                  </a:moveTo>
                  <a:cubicBezTo>
                    <a:pt x="443" y="561"/>
                    <a:pt x="1" y="1423"/>
                    <a:pt x="1" y="2381"/>
                  </a:cubicBezTo>
                  <a:cubicBezTo>
                    <a:pt x="1" y="3350"/>
                    <a:pt x="443" y="4213"/>
                    <a:pt x="1143" y="4773"/>
                  </a:cubicBezTo>
                  <a:cubicBezTo>
                    <a:pt x="1353" y="4574"/>
                    <a:pt x="1552" y="4378"/>
                    <a:pt x="1751" y="4168"/>
                  </a:cubicBezTo>
                  <a:cubicBezTo>
                    <a:pt x="1202" y="3770"/>
                    <a:pt x="852" y="3118"/>
                    <a:pt x="852" y="2381"/>
                  </a:cubicBezTo>
                  <a:cubicBezTo>
                    <a:pt x="852" y="1659"/>
                    <a:pt x="1202" y="1003"/>
                    <a:pt x="1751" y="597"/>
                  </a:cubicBezTo>
                  <a:cubicBezTo>
                    <a:pt x="1552" y="399"/>
                    <a:pt x="1353" y="200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87"/>
          <p:cNvGrpSpPr/>
          <p:nvPr/>
        </p:nvGrpSpPr>
        <p:grpSpPr>
          <a:xfrm>
            <a:off x="5054450" y="1018150"/>
            <a:ext cx="396150" cy="360700"/>
            <a:chOff x="1615925" y="2456425"/>
            <a:chExt cx="396150" cy="360700"/>
          </a:xfrm>
        </p:grpSpPr>
        <p:sp>
          <p:nvSpPr>
            <p:cNvPr id="1948" name="Google Shape;1948;p87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87"/>
          <p:cNvSpPr/>
          <p:nvPr/>
        </p:nvSpPr>
        <p:spPr>
          <a:xfrm>
            <a:off x="1650573" y="3863150"/>
            <a:ext cx="299275" cy="2992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6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90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Challenges we tackled</a:t>
            </a:r>
            <a:endParaRPr dirty="0"/>
          </a:p>
        </p:txBody>
      </p:sp>
      <p:grpSp>
        <p:nvGrpSpPr>
          <p:cNvPr id="2086" name="Google Shape;2086;p90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2087" name="Google Shape;2087;p90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0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2052;p90"/>
          <p:cNvSpPr/>
          <p:nvPr/>
        </p:nvSpPr>
        <p:spPr>
          <a:xfrm>
            <a:off x="1836469" y="1448325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1857625" y="1489425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React JS</a:t>
            </a:r>
            <a:endParaRPr dirty="0"/>
          </a:p>
        </p:txBody>
      </p:sp>
      <p:sp>
        <p:nvSpPr>
          <p:cNvPr id="50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1857625" y="1855783"/>
            <a:ext cx="2256900" cy="9887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React </a:t>
            </a:r>
            <a:r>
              <a:rPr lang="en-US" dirty="0" err="1" smtClean="0"/>
              <a:t>js</a:t>
            </a:r>
            <a:r>
              <a:rPr lang="en-US" dirty="0" smtClean="0"/>
              <a:t> was completely a new technology for us. We learned it and create this website</a:t>
            </a:r>
            <a:endParaRPr dirty="0"/>
          </a:p>
        </p:txBody>
      </p:sp>
      <p:sp>
        <p:nvSpPr>
          <p:cNvPr id="57" name="Google Shape;2052;p90"/>
          <p:cNvSpPr/>
          <p:nvPr/>
        </p:nvSpPr>
        <p:spPr>
          <a:xfrm>
            <a:off x="5089198" y="1412099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5110354" y="1453199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Alan AI</a:t>
            </a:r>
            <a:endParaRPr dirty="0"/>
          </a:p>
        </p:txBody>
      </p:sp>
      <p:sp>
        <p:nvSpPr>
          <p:cNvPr id="59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5089198" y="1819557"/>
            <a:ext cx="2278056" cy="934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It was not working with some version of react </a:t>
            </a:r>
            <a:r>
              <a:rPr lang="en-US" dirty="0" err="1" smtClean="0"/>
              <a:t>js</a:t>
            </a:r>
            <a:r>
              <a:rPr lang="en-US" dirty="0" smtClean="0"/>
              <a:t>. So we have changed our version to make compatible with </a:t>
            </a:r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ai</a:t>
            </a:r>
            <a:r>
              <a:rPr lang="en-US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78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7"/>
          <p:cNvSpPr/>
          <p:nvPr/>
        </p:nvSpPr>
        <p:spPr>
          <a:xfrm>
            <a:off x="2204416" y="30044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87"/>
          <p:cNvSpPr txBox="1">
            <a:spLocks noGrp="1"/>
          </p:cNvSpPr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1916" name="Google Shape;1916;p87"/>
          <p:cNvSpPr/>
          <p:nvPr/>
        </p:nvSpPr>
        <p:spPr>
          <a:xfrm>
            <a:off x="883861" y="1680703"/>
            <a:ext cx="1065983" cy="903596"/>
          </a:xfrm>
          <a:custGeom>
            <a:avLst/>
            <a:gdLst/>
            <a:ahLst/>
            <a:cxnLst/>
            <a:rect l="l" t="t" r="r" b="b"/>
            <a:pathLst>
              <a:path w="37831" h="32068" extrusionOk="0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87"/>
          <p:cNvSpPr txBox="1">
            <a:spLocks noGrp="1"/>
          </p:cNvSpPr>
          <p:nvPr>
            <p:ph type="title" idx="2"/>
          </p:nvPr>
        </p:nvSpPr>
        <p:spPr>
          <a:xfrm>
            <a:off x="932353" y="17355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1918" name="Google Shape;1918;p87"/>
          <p:cNvGrpSpPr/>
          <p:nvPr/>
        </p:nvGrpSpPr>
        <p:grpSpPr>
          <a:xfrm>
            <a:off x="5865108" y="1421749"/>
            <a:ext cx="2167804" cy="2740674"/>
            <a:chOff x="6183319" y="1488475"/>
            <a:chExt cx="2520409" cy="3186460"/>
          </a:xfrm>
        </p:grpSpPr>
        <p:sp>
          <p:nvSpPr>
            <p:cNvPr id="1919" name="Google Shape;1919;p87"/>
            <p:cNvSpPr/>
            <p:nvPr/>
          </p:nvSpPr>
          <p:spPr>
            <a:xfrm>
              <a:off x="6411651" y="1488475"/>
              <a:ext cx="1852393" cy="3186460"/>
            </a:xfrm>
            <a:custGeom>
              <a:avLst/>
              <a:gdLst/>
              <a:ahLst/>
              <a:cxnLst/>
              <a:rect l="l" t="t" r="r" b="b"/>
              <a:pathLst>
                <a:path w="14842" h="25531" extrusionOk="0">
                  <a:moveTo>
                    <a:pt x="1401" y="0"/>
                  </a:moveTo>
                  <a:cubicBezTo>
                    <a:pt x="782" y="0"/>
                    <a:pt x="281" y="502"/>
                    <a:pt x="281" y="1120"/>
                  </a:cubicBezTo>
                  <a:lnTo>
                    <a:pt x="281" y="2697"/>
                  </a:lnTo>
                  <a:cubicBezTo>
                    <a:pt x="118" y="2742"/>
                    <a:pt x="1" y="2896"/>
                    <a:pt x="1" y="3069"/>
                  </a:cubicBezTo>
                  <a:lnTo>
                    <a:pt x="1" y="5567"/>
                  </a:lnTo>
                  <a:cubicBezTo>
                    <a:pt x="1" y="5741"/>
                    <a:pt x="118" y="5892"/>
                    <a:pt x="281" y="5940"/>
                  </a:cubicBezTo>
                  <a:lnTo>
                    <a:pt x="281" y="24410"/>
                  </a:lnTo>
                  <a:cubicBezTo>
                    <a:pt x="281" y="25029"/>
                    <a:pt x="782" y="25530"/>
                    <a:pt x="1401" y="25530"/>
                  </a:cubicBezTo>
                  <a:lnTo>
                    <a:pt x="13442" y="25530"/>
                  </a:lnTo>
                  <a:cubicBezTo>
                    <a:pt x="14060" y="25530"/>
                    <a:pt x="14562" y="25029"/>
                    <a:pt x="14562" y="24410"/>
                  </a:cubicBezTo>
                  <a:lnTo>
                    <a:pt x="14562" y="5940"/>
                  </a:lnTo>
                  <a:cubicBezTo>
                    <a:pt x="14724" y="5892"/>
                    <a:pt x="14842" y="5741"/>
                    <a:pt x="14842" y="5567"/>
                  </a:cubicBezTo>
                  <a:lnTo>
                    <a:pt x="14842" y="3069"/>
                  </a:lnTo>
                  <a:cubicBezTo>
                    <a:pt x="14842" y="2896"/>
                    <a:pt x="14724" y="2742"/>
                    <a:pt x="14562" y="2697"/>
                  </a:cubicBezTo>
                  <a:lnTo>
                    <a:pt x="14562" y="1120"/>
                  </a:lnTo>
                  <a:cubicBezTo>
                    <a:pt x="14562" y="502"/>
                    <a:pt x="14060" y="0"/>
                    <a:pt x="1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6542698" y="1581706"/>
              <a:ext cx="1590297" cy="2609850"/>
            </a:xfrm>
            <a:custGeom>
              <a:avLst/>
              <a:gdLst/>
              <a:ahLst/>
              <a:cxnLst/>
              <a:rect l="l" t="t" r="r" b="b"/>
              <a:pathLst>
                <a:path w="12742" h="20911" extrusionOk="0">
                  <a:moveTo>
                    <a:pt x="1003" y="1"/>
                  </a:moveTo>
                  <a:cubicBezTo>
                    <a:pt x="457" y="1"/>
                    <a:pt x="1" y="443"/>
                    <a:pt x="1" y="1003"/>
                  </a:cubicBezTo>
                  <a:lnTo>
                    <a:pt x="1" y="20910"/>
                  </a:lnTo>
                  <a:lnTo>
                    <a:pt x="12742" y="20910"/>
                  </a:lnTo>
                  <a:lnTo>
                    <a:pt x="12742" y="1003"/>
                  </a:lnTo>
                  <a:cubicBezTo>
                    <a:pt x="12742" y="443"/>
                    <a:pt x="12288" y="1"/>
                    <a:pt x="11739" y="1"/>
                  </a:cubicBezTo>
                  <a:lnTo>
                    <a:pt x="9334" y="1"/>
                  </a:lnTo>
                  <a:lnTo>
                    <a:pt x="9334" y="315"/>
                  </a:lnTo>
                  <a:cubicBezTo>
                    <a:pt x="9334" y="609"/>
                    <a:pt x="9101" y="841"/>
                    <a:pt x="8810" y="841"/>
                  </a:cubicBezTo>
                  <a:lnTo>
                    <a:pt x="3932" y="841"/>
                  </a:lnTo>
                  <a:cubicBezTo>
                    <a:pt x="3641" y="841"/>
                    <a:pt x="3408" y="609"/>
                    <a:pt x="3408" y="315"/>
                  </a:cubicBezTo>
                  <a:lnTo>
                    <a:pt x="34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108014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7199429" y="4294498"/>
              <a:ext cx="276948" cy="276948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501" y="0"/>
                    <a:pt x="0" y="504"/>
                    <a:pt x="0" y="1109"/>
                  </a:cubicBezTo>
                  <a:cubicBezTo>
                    <a:pt x="0" y="1728"/>
                    <a:pt x="501" y="2218"/>
                    <a:pt x="1109" y="2218"/>
                  </a:cubicBezTo>
                  <a:cubicBezTo>
                    <a:pt x="1728" y="2218"/>
                    <a:pt x="2218" y="1728"/>
                    <a:pt x="2218" y="1109"/>
                  </a:cubicBezTo>
                  <a:cubicBezTo>
                    <a:pt x="2218" y="504"/>
                    <a:pt x="1728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6683854" y="1771162"/>
              <a:ext cx="555144" cy="553396"/>
            </a:xfrm>
            <a:custGeom>
              <a:avLst/>
              <a:gdLst/>
              <a:ahLst/>
              <a:cxnLst/>
              <a:rect l="l" t="t" r="r" b="b"/>
              <a:pathLst>
                <a:path w="4448" h="4434" extrusionOk="0">
                  <a:moveTo>
                    <a:pt x="306" y="1"/>
                  </a:moveTo>
                  <a:cubicBezTo>
                    <a:pt x="141" y="1"/>
                    <a:pt x="1" y="141"/>
                    <a:pt x="1" y="303"/>
                  </a:cubicBezTo>
                  <a:lnTo>
                    <a:pt x="1" y="4142"/>
                  </a:lnTo>
                  <a:cubicBezTo>
                    <a:pt x="1" y="4305"/>
                    <a:pt x="141" y="4433"/>
                    <a:pt x="306" y="4433"/>
                  </a:cubicBezTo>
                  <a:lnTo>
                    <a:pt x="4142" y="4433"/>
                  </a:lnTo>
                  <a:cubicBezTo>
                    <a:pt x="4308" y="4433"/>
                    <a:pt x="4448" y="4305"/>
                    <a:pt x="4448" y="4142"/>
                  </a:cubicBezTo>
                  <a:lnTo>
                    <a:pt x="4448" y="303"/>
                  </a:lnTo>
                  <a:cubicBezTo>
                    <a:pt x="4448" y="141"/>
                    <a:pt x="4308" y="1"/>
                    <a:pt x="4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7334969" y="1890352"/>
              <a:ext cx="656862" cy="38191"/>
            </a:xfrm>
            <a:custGeom>
              <a:avLst/>
              <a:gdLst/>
              <a:ahLst/>
              <a:cxnLst/>
              <a:rect l="l" t="t" r="r" b="b"/>
              <a:pathLst>
                <a:path w="5263" h="306" extrusionOk="0">
                  <a:moveTo>
                    <a:pt x="141" y="1"/>
                  </a:moveTo>
                  <a:cubicBezTo>
                    <a:pt x="60" y="1"/>
                    <a:pt x="1" y="71"/>
                    <a:pt x="1" y="152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2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7334969" y="1983707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0"/>
                  </a:moveTo>
                  <a:cubicBezTo>
                    <a:pt x="60" y="0"/>
                    <a:pt x="1" y="59"/>
                    <a:pt x="1" y="140"/>
                  </a:cubicBezTo>
                  <a:cubicBezTo>
                    <a:pt x="1" y="221"/>
                    <a:pt x="60" y="291"/>
                    <a:pt x="141" y="291"/>
                  </a:cubicBezTo>
                  <a:lnTo>
                    <a:pt x="5111" y="291"/>
                  </a:lnTo>
                  <a:cubicBezTo>
                    <a:pt x="5192" y="291"/>
                    <a:pt x="5262" y="221"/>
                    <a:pt x="5262" y="140"/>
                  </a:cubicBezTo>
                  <a:cubicBezTo>
                    <a:pt x="5262" y="59"/>
                    <a:pt x="5192" y="0"/>
                    <a:pt x="5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7334969" y="2075190"/>
              <a:ext cx="656862" cy="38316"/>
            </a:xfrm>
            <a:custGeom>
              <a:avLst/>
              <a:gdLst/>
              <a:ahLst/>
              <a:cxnLst/>
              <a:rect l="l" t="t" r="r" b="b"/>
              <a:pathLst>
                <a:path w="5263" h="307" extrusionOk="0">
                  <a:moveTo>
                    <a:pt x="141" y="1"/>
                  </a:moveTo>
                  <a:cubicBezTo>
                    <a:pt x="60" y="1"/>
                    <a:pt x="1" y="71"/>
                    <a:pt x="1" y="155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5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7334969" y="2168545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1"/>
                  </a:moveTo>
                  <a:cubicBezTo>
                    <a:pt x="60" y="1"/>
                    <a:pt x="1" y="59"/>
                    <a:pt x="1" y="141"/>
                  </a:cubicBezTo>
                  <a:cubicBezTo>
                    <a:pt x="1" y="222"/>
                    <a:pt x="60" y="292"/>
                    <a:pt x="141" y="292"/>
                  </a:cubicBezTo>
                  <a:lnTo>
                    <a:pt x="5111" y="292"/>
                  </a:lnTo>
                  <a:cubicBezTo>
                    <a:pt x="5192" y="292"/>
                    <a:pt x="5262" y="222"/>
                    <a:pt x="5262" y="141"/>
                  </a:cubicBezTo>
                  <a:cubicBezTo>
                    <a:pt x="5262" y="59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6829628" y="1870133"/>
              <a:ext cx="257727" cy="355452"/>
            </a:xfrm>
            <a:custGeom>
              <a:avLst/>
              <a:gdLst/>
              <a:ahLst/>
              <a:cxnLst/>
              <a:rect l="l" t="t" r="r" b="b"/>
              <a:pathLst>
                <a:path w="2065" h="2848" extrusionOk="0">
                  <a:moveTo>
                    <a:pt x="1039" y="0"/>
                  </a:moveTo>
                  <a:cubicBezTo>
                    <a:pt x="689" y="0"/>
                    <a:pt x="421" y="280"/>
                    <a:pt x="421" y="619"/>
                  </a:cubicBezTo>
                  <a:cubicBezTo>
                    <a:pt x="421" y="910"/>
                    <a:pt x="619" y="1143"/>
                    <a:pt x="888" y="1213"/>
                  </a:cubicBezTo>
                  <a:cubicBezTo>
                    <a:pt x="384" y="1330"/>
                    <a:pt x="1" y="1983"/>
                    <a:pt x="1" y="2789"/>
                  </a:cubicBezTo>
                  <a:lnTo>
                    <a:pt x="1" y="2848"/>
                  </a:lnTo>
                  <a:lnTo>
                    <a:pt x="2064" y="2848"/>
                  </a:lnTo>
                  <a:lnTo>
                    <a:pt x="2064" y="2789"/>
                  </a:lnTo>
                  <a:cubicBezTo>
                    <a:pt x="2064" y="1983"/>
                    <a:pt x="1681" y="1330"/>
                    <a:pt x="1180" y="1213"/>
                  </a:cubicBezTo>
                  <a:cubicBezTo>
                    <a:pt x="1448" y="1143"/>
                    <a:pt x="1644" y="910"/>
                    <a:pt x="1644" y="619"/>
                  </a:cubicBezTo>
                  <a:cubicBezTo>
                    <a:pt x="1644" y="280"/>
                    <a:pt x="1378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6235425" y="3399826"/>
              <a:ext cx="1003452" cy="636518"/>
            </a:xfrm>
            <a:custGeom>
              <a:avLst/>
              <a:gdLst/>
              <a:ahLst/>
              <a:cxnLst/>
              <a:rect l="l" t="t" r="r" b="b"/>
              <a:pathLst>
                <a:path w="8040" h="5100" extrusionOk="0">
                  <a:moveTo>
                    <a:pt x="468" y="1"/>
                  </a:moveTo>
                  <a:cubicBezTo>
                    <a:pt x="210" y="1"/>
                    <a:pt x="0" y="211"/>
                    <a:pt x="0" y="480"/>
                  </a:cubicBezTo>
                  <a:lnTo>
                    <a:pt x="0" y="4635"/>
                  </a:lnTo>
                  <a:cubicBezTo>
                    <a:pt x="0" y="4890"/>
                    <a:pt x="210" y="5100"/>
                    <a:pt x="468" y="5100"/>
                  </a:cubicBezTo>
                  <a:lnTo>
                    <a:pt x="7572" y="5100"/>
                  </a:lnTo>
                  <a:cubicBezTo>
                    <a:pt x="7830" y="5100"/>
                    <a:pt x="8040" y="4890"/>
                    <a:pt x="8040" y="4635"/>
                  </a:cubicBezTo>
                  <a:lnTo>
                    <a:pt x="8040" y="480"/>
                  </a:lnTo>
                  <a:cubicBezTo>
                    <a:pt x="8040" y="211"/>
                    <a:pt x="7830" y="1"/>
                    <a:pt x="7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6516364" y="3497674"/>
              <a:ext cx="441569" cy="441195"/>
            </a:xfrm>
            <a:custGeom>
              <a:avLst/>
              <a:gdLst/>
              <a:ahLst/>
              <a:cxnLst/>
              <a:rect l="l" t="t" r="r" b="b"/>
              <a:pathLst>
                <a:path w="3538" h="3535" extrusionOk="0">
                  <a:moveTo>
                    <a:pt x="1762" y="1"/>
                  </a:moveTo>
                  <a:cubicBezTo>
                    <a:pt x="796" y="1"/>
                    <a:pt x="1" y="793"/>
                    <a:pt x="1" y="1773"/>
                  </a:cubicBezTo>
                  <a:cubicBezTo>
                    <a:pt x="1" y="2742"/>
                    <a:pt x="796" y="3535"/>
                    <a:pt x="1762" y="3535"/>
                  </a:cubicBezTo>
                  <a:cubicBezTo>
                    <a:pt x="2742" y="3535"/>
                    <a:pt x="3537" y="2742"/>
                    <a:pt x="3537" y="1773"/>
                  </a:cubicBezTo>
                  <a:cubicBezTo>
                    <a:pt x="3537" y="793"/>
                    <a:pt x="2742" y="1"/>
                    <a:pt x="1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6638675" y="3605382"/>
              <a:ext cx="196946" cy="225902"/>
            </a:xfrm>
            <a:custGeom>
              <a:avLst/>
              <a:gdLst/>
              <a:ahLst/>
              <a:cxnLst/>
              <a:rect l="l" t="t" r="r" b="b"/>
              <a:pathLst>
                <a:path w="1578" h="1810" extrusionOk="0">
                  <a:moveTo>
                    <a:pt x="1" y="0"/>
                  </a:moveTo>
                  <a:lnTo>
                    <a:pt x="1" y="1809"/>
                  </a:lnTo>
                  <a:lnTo>
                    <a:pt x="1577" y="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7476250" y="2817913"/>
              <a:ext cx="589715" cy="590090"/>
            </a:xfrm>
            <a:custGeom>
              <a:avLst/>
              <a:gdLst/>
              <a:ahLst/>
              <a:cxnLst/>
              <a:rect l="l" t="t" r="r" b="b"/>
              <a:pathLst>
                <a:path w="4725" h="4728" extrusionOk="0">
                  <a:moveTo>
                    <a:pt x="2358" y="0"/>
                  </a:moveTo>
                  <a:cubicBezTo>
                    <a:pt x="1050" y="0"/>
                    <a:pt x="0" y="1064"/>
                    <a:pt x="0" y="2358"/>
                  </a:cubicBezTo>
                  <a:cubicBezTo>
                    <a:pt x="0" y="3666"/>
                    <a:pt x="1050" y="4727"/>
                    <a:pt x="2358" y="4727"/>
                  </a:cubicBezTo>
                  <a:cubicBezTo>
                    <a:pt x="3663" y="4727"/>
                    <a:pt x="4724" y="3666"/>
                    <a:pt x="4724" y="2358"/>
                  </a:cubicBezTo>
                  <a:cubicBezTo>
                    <a:pt x="4724" y="1064"/>
                    <a:pt x="3663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7387388" y="2729176"/>
              <a:ext cx="765944" cy="766193"/>
            </a:xfrm>
            <a:custGeom>
              <a:avLst/>
              <a:gdLst/>
              <a:ahLst/>
              <a:cxnLst/>
              <a:rect l="l" t="t" r="r" b="b"/>
              <a:pathLst>
                <a:path w="6137" h="6139" extrusionOk="0">
                  <a:moveTo>
                    <a:pt x="3070" y="851"/>
                  </a:moveTo>
                  <a:cubicBezTo>
                    <a:pt x="4294" y="851"/>
                    <a:pt x="5285" y="1845"/>
                    <a:pt x="5285" y="3069"/>
                  </a:cubicBezTo>
                  <a:cubicBezTo>
                    <a:pt x="5285" y="4296"/>
                    <a:pt x="4294" y="5298"/>
                    <a:pt x="3070" y="5298"/>
                  </a:cubicBezTo>
                  <a:cubicBezTo>
                    <a:pt x="2580" y="5298"/>
                    <a:pt x="2123" y="5136"/>
                    <a:pt x="1751" y="4856"/>
                  </a:cubicBezTo>
                  <a:cubicBezTo>
                    <a:pt x="1202" y="4458"/>
                    <a:pt x="852" y="3806"/>
                    <a:pt x="852" y="3069"/>
                  </a:cubicBezTo>
                  <a:cubicBezTo>
                    <a:pt x="852" y="2347"/>
                    <a:pt x="1202" y="1691"/>
                    <a:pt x="1751" y="1285"/>
                  </a:cubicBezTo>
                  <a:cubicBezTo>
                    <a:pt x="2123" y="1017"/>
                    <a:pt x="2580" y="851"/>
                    <a:pt x="3070" y="851"/>
                  </a:cubicBezTo>
                  <a:close/>
                  <a:moveTo>
                    <a:pt x="3070" y="0"/>
                  </a:moveTo>
                  <a:cubicBezTo>
                    <a:pt x="2345" y="0"/>
                    <a:pt x="1670" y="258"/>
                    <a:pt x="1143" y="689"/>
                  </a:cubicBezTo>
                  <a:cubicBezTo>
                    <a:pt x="443" y="1249"/>
                    <a:pt x="1" y="2111"/>
                    <a:pt x="1" y="3069"/>
                  </a:cubicBezTo>
                  <a:cubicBezTo>
                    <a:pt x="1" y="4038"/>
                    <a:pt x="443" y="4901"/>
                    <a:pt x="1143" y="5461"/>
                  </a:cubicBezTo>
                  <a:cubicBezTo>
                    <a:pt x="1670" y="5892"/>
                    <a:pt x="2345" y="6138"/>
                    <a:pt x="3070" y="6138"/>
                  </a:cubicBezTo>
                  <a:cubicBezTo>
                    <a:pt x="4761" y="6138"/>
                    <a:pt x="6136" y="4772"/>
                    <a:pt x="6136" y="3069"/>
                  </a:cubicBezTo>
                  <a:cubicBezTo>
                    <a:pt x="6136" y="1378"/>
                    <a:pt x="4761" y="0"/>
                    <a:pt x="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7946645" y="3600075"/>
              <a:ext cx="757082" cy="237384"/>
            </a:xfrm>
            <a:custGeom>
              <a:avLst/>
              <a:gdLst/>
              <a:ahLst/>
              <a:cxnLst/>
              <a:rect l="l" t="t" r="r" b="b"/>
              <a:pathLst>
                <a:path w="6066" h="1902" extrusionOk="0">
                  <a:moveTo>
                    <a:pt x="944" y="0"/>
                  </a:moveTo>
                  <a:cubicBezTo>
                    <a:pt x="420" y="0"/>
                    <a:pt x="0" y="420"/>
                    <a:pt x="0" y="944"/>
                  </a:cubicBezTo>
                  <a:cubicBezTo>
                    <a:pt x="0" y="1470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70"/>
                    <a:pt x="6065" y="944"/>
                  </a:cubicBezTo>
                  <a:cubicBezTo>
                    <a:pt x="6065" y="420"/>
                    <a:pt x="5645" y="0"/>
                    <a:pt x="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8023776" y="3635021"/>
              <a:ext cx="166244" cy="166119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65" y="0"/>
                  </a:moveTo>
                  <a:cubicBezTo>
                    <a:pt x="292" y="0"/>
                    <a:pt x="1" y="303"/>
                    <a:pt x="1" y="664"/>
                  </a:cubicBezTo>
                  <a:cubicBezTo>
                    <a:pt x="1" y="1039"/>
                    <a:pt x="292" y="1330"/>
                    <a:pt x="665" y="1330"/>
                  </a:cubicBezTo>
                  <a:cubicBezTo>
                    <a:pt x="1026" y="1330"/>
                    <a:pt x="1331" y="1039"/>
                    <a:pt x="1331" y="664"/>
                  </a:cubicBezTo>
                  <a:cubicBezTo>
                    <a:pt x="1331" y="303"/>
                    <a:pt x="102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7946645" y="3889751"/>
              <a:ext cx="757082" cy="237509"/>
            </a:xfrm>
            <a:custGeom>
              <a:avLst/>
              <a:gdLst/>
              <a:ahLst/>
              <a:cxnLst/>
              <a:rect l="l" t="t" r="r" b="b"/>
              <a:pathLst>
                <a:path w="6066" h="1903" extrusionOk="0">
                  <a:moveTo>
                    <a:pt x="944" y="1"/>
                  </a:moveTo>
                  <a:cubicBezTo>
                    <a:pt x="420" y="1"/>
                    <a:pt x="0" y="432"/>
                    <a:pt x="0" y="958"/>
                  </a:cubicBezTo>
                  <a:cubicBezTo>
                    <a:pt x="0" y="1482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82"/>
                    <a:pt x="6065" y="958"/>
                  </a:cubicBezTo>
                  <a:cubicBezTo>
                    <a:pt x="6065" y="432"/>
                    <a:pt x="5645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8462096" y="3926069"/>
              <a:ext cx="166119" cy="166244"/>
            </a:xfrm>
            <a:custGeom>
              <a:avLst/>
              <a:gdLst/>
              <a:ahLst/>
              <a:cxnLst/>
              <a:rect l="l" t="t" r="r" b="b"/>
              <a:pathLst>
                <a:path w="1331" h="1332" extrusionOk="0">
                  <a:moveTo>
                    <a:pt x="664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29"/>
                    <a:pt x="292" y="1331"/>
                    <a:pt x="664" y="1331"/>
                  </a:cubicBezTo>
                  <a:cubicBezTo>
                    <a:pt x="1025" y="1331"/>
                    <a:pt x="1331" y="1029"/>
                    <a:pt x="1331" y="667"/>
                  </a:cubicBezTo>
                  <a:cubicBezTo>
                    <a:pt x="1331" y="292"/>
                    <a:pt x="1025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7642243" y="2983906"/>
              <a:ext cx="257603" cy="258102"/>
            </a:xfrm>
            <a:custGeom>
              <a:avLst/>
              <a:gdLst/>
              <a:ahLst/>
              <a:cxnLst/>
              <a:rect l="l" t="t" r="r" b="b"/>
              <a:pathLst>
                <a:path w="2064" h="2068" extrusionOk="0">
                  <a:moveTo>
                    <a:pt x="1028" y="737"/>
                  </a:moveTo>
                  <a:cubicBezTo>
                    <a:pt x="1190" y="737"/>
                    <a:pt x="1330" y="866"/>
                    <a:pt x="1330" y="1039"/>
                  </a:cubicBezTo>
                  <a:cubicBezTo>
                    <a:pt x="1330" y="1205"/>
                    <a:pt x="1190" y="1345"/>
                    <a:pt x="1028" y="1345"/>
                  </a:cubicBezTo>
                  <a:cubicBezTo>
                    <a:pt x="863" y="1345"/>
                    <a:pt x="723" y="1205"/>
                    <a:pt x="723" y="1039"/>
                  </a:cubicBezTo>
                  <a:cubicBezTo>
                    <a:pt x="723" y="866"/>
                    <a:pt x="863" y="737"/>
                    <a:pt x="1028" y="737"/>
                  </a:cubicBezTo>
                  <a:close/>
                  <a:moveTo>
                    <a:pt x="899" y="0"/>
                  </a:moveTo>
                  <a:cubicBezTo>
                    <a:pt x="874" y="0"/>
                    <a:pt x="851" y="26"/>
                    <a:pt x="840" y="48"/>
                  </a:cubicBezTo>
                  <a:lnTo>
                    <a:pt x="781" y="281"/>
                  </a:lnTo>
                  <a:cubicBezTo>
                    <a:pt x="748" y="306"/>
                    <a:pt x="700" y="317"/>
                    <a:pt x="664" y="339"/>
                  </a:cubicBezTo>
                  <a:lnTo>
                    <a:pt x="454" y="211"/>
                  </a:lnTo>
                  <a:cubicBezTo>
                    <a:pt x="445" y="206"/>
                    <a:pt x="436" y="203"/>
                    <a:pt x="427" y="203"/>
                  </a:cubicBezTo>
                  <a:cubicBezTo>
                    <a:pt x="413" y="203"/>
                    <a:pt x="399" y="209"/>
                    <a:pt x="384" y="225"/>
                  </a:cubicBezTo>
                  <a:lnTo>
                    <a:pt x="210" y="398"/>
                  </a:lnTo>
                  <a:cubicBezTo>
                    <a:pt x="188" y="409"/>
                    <a:pt x="188" y="446"/>
                    <a:pt x="199" y="468"/>
                  </a:cubicBezTo>
                  <a:lnTo>
                    <a:pt x="328" y="678"/>
                  </a:lnTo>
                  <a:cubicBezTo>
                    <a:pt x="303" y="715"/>
                    <a:pt x="291" y="759"/>
                    <a:pt x="280" y="796"/>
                  </a:cubicBezTo>
                  <a:lnTo>
                    <a:pt x="48" y="855"/>
                  </a:lnTo>
                  <a:cubicBezTo>
                    <a:pt x="11" y="866"/>
                    <a:pt x="0" y="888"/>
                    <a:pt x="0" y="911"/>
                  </a:cubicBezTo>
                  <a:lnTo>
                    <a:pt x="0" y="1157"/>
                  </a:lnTo>
                  <a:cubicBezTo>
                    <a:pt x="0" y="1179"/>
                    <a:pt x="11" y="1216"/>
                    <a:pt x="48" y="1216"/>
                  </a:cubicBezTo>
                  <a:lnTo>
                    <a:pt x="280" y="1275"/>
                  </a:lnTo>
                  <a:cubicBezTo>
                    <a:pt x="291" y="1319"/>
                    <a:pt x="303" y="1356"/>
                    <a:pt x="328" y="1401"/>
                  </a:cubicBezTo>
                  <a:lnTo>
                    <a:pt x="199" y="1599"/>
                  </a:lnTo>
                  <a:cubicBezTo>
                    <a:pt x="188" y="1625"/>
                    <a:pt x="188" y="1658"/>
                    <a:pt x="210" y="1681"/>
                  </a:cubicBezTo>
                  <a:lnTo>
                    <a:pt x="384" y="1846"/>
                  </a:lnTo>
                  <a:cubicBezTo>
                    <a:pt x="399" y="1859"/>
                    <a:pt x="412" y="1864"/>
                    <a:pt x="426" y="1864"/>
                  </a:cubicBezTo>
                  <a:cubicBezTo>
                    <a:pt x="435" y="1864"/>
                    <a:pt x="445" y="1862"/>
                    <a:pt x="454" y="1857"/>
                  </a:cubicBezTo>
                  <a:lnTo>
                    <a:pt x="664" y="1739"/>
                  </a:lnTo>
                  <a:cubicBezTo>
                    <a:pt x="700" y="1751"/>
                    <a:pt x="748" y="1776"/>
                    <a:pt x="781" y="1787"/>
                  </a:cubicBezTo>
                  <a:lnTo>
                    <a:pt x="840" y="2019"/>
                  </a:lnTo>
                  <a:cubicBezTo>
                    <a:pt x="851" y="2045"/>
                    <a:pt x="874" y="2067"/>
                    <a:pt x="899" y="2067"/>
                  </a:cubicBezTo>
                  <a:lnTo>
                    <a:pt x="1143" y="2067"/>
                  </a:lnTo>
                  <a:cubicBezTo>
                    <a:pt x="1179" y="2067"/>
                    <a:pt x="1201" y="2045"/>
                    <a:pt x="1201" y="2019"/>
                  </a:cubicBezTo>
                  <a:lnTo>
                    <a:pt x="1260" y="1787"/>
                  </a:lnTo>
                  <a:cubicBezTo>
                    <a:pt x="1308" y="1776"/>
                    <a:pt x="1341" y="1751"/>
                    <a:pt x="1389" y="1739"/>
                  </a:cubicBezTo>
                  <a:lnTo>
                    <a:pt x="1588" y="1857"/>
                  </a:lnTo>
                  <a:cubicBezTo>
                    <a:pt x="1602" y="1862"/>
                    <a:pt x="1614" y="1864"/>
                    <a:pt x="1625" y="1864"/>
                  </a:cubicBezTo>
                  <a:cubicBezTo>
                    <a:pt x="1641" y="1864"/>
                    <a:pt x="1654" y="1859"/>
                    <a:pt x="1669" y="1846"/>
                  </a:cubicBezTo>
                  <a:lnTo>
                    <a:pt x="1843" y="1681"/>
                  </a:lnTo>
                  <a:cubicBezTo>
                    <a:pt x="1854" y="1658"/>
                    <a:pt x="1868" y="1625"/>
                    <a:pt x="1843" y="1599"/>
                  </a:cubicBezTo>
                  <a:lnTo>
                    <a:pt x="1728" y="1401"/>
                  </a:lnTo>
                  <a:cubicBezTo>
                    <a:pt x="1739" y="1356"/>
                    <a:pt x="1761" y="1319"/>
                    <a:pt x="1773" y="1275"/>
                  </a:cubicBezTo>
                  <a:lnTo>
                    <a:pt x="2019" y="1216"/>
                  </a:lnTo>
                  <a:cubicBezTo>
                    <a:pt x="2042" y="1216"/>
                    <a:pt x="2064" y="1179"/>
                    <a:pt x="2064" y="1157"/>
                  </a:cubicBezTo>
                  <a:lnTo>
                    <a:pt x="2064" y="911"/>
                  </a:lnTo>
                  <a:cubicBezTo>
                    <a:pt x="2064" y="888"/>
                    <a:pt x="2042" y="866"/>
                    <a:pt x="2019" y="855"/>
                  </a:cubicBezTo>
                  <a:lnTo>
                    <a:pt x="1773" y="796"/>
                  </a:lnTo>
                  <a:cubicBezTo>
                    <a:pt x="1761" y="759"/>
                    <a:pt x="1739" y="715"/>
                    <a:pt x="1728" y="678"/>
                  </a:cubicBezTo>
                  <a:lnTo>
                    <a:pt x="1843" y="468"/>
                  </a:lnTo>
                  <a:cubicBezTo>
                    <a:pt x="1868" y="446"/>
                    <a:pt x="1854" y="409"/>
                    <a:pt x="1843" y="398"/>
                  </a:cubicBezTo>
                  <a:lnTo>
                    <a:pt x="1669" y="225"/>
                  </a:lnTo>
                  <a:cubicBezTo>
                    <a:pt x="1654" y="209"/>
                    <a:pt x="1640" y="203"/>
                    <a:pt x="1624" y="203"/>
                  </a:cubicBezTo>
                  <a:cubicBezTo>
                    <a:pt x="1613" y="203"/>
                    <a:pt x="1601" y="206"/>
                    <a:pt x="1588" y="211"/>
                  </a:cubicBezTo>
                  <a:lnTo>
                    <a:pt x="1389" y="339"/>
                  </a:lnTo>
                  <a:cubicBezTo>
                    <a:pt x="1341" y="317"/>
                    <a:pt x="1308" y="306"/>
                    <a:pt x="1260" y="281"/>
                  </a:cubicBezTo>
                  <a:lnTo>
                    <a:pt x="1201" y="48"/>
                  </a:lnTo>
                  <a:cubicBezTo>
                    <a:pt x="1201" y="26"/>
                    <a:pt x="1179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6183319" y="2362120"/>
              <a:ext cx="632025" cy="630652"/>
            </a:xfrm>
            <a:custGeom>
              <a:avLst/>
              <a:gdLst/>
              <a:ahLst/>
              <a:cxnLst/>
              <a:rect l="l" t="t" r="r" b="b"/>
              <a:pathLst>
                <a:path w="5064" h="5053" extrusionOk="0">
                  <a:moveTo>
                    <a:pt x="2532" y="1"/>
                  </a:moveTo>
                  <a:cubicBezTo>
                    <a:pt x="1132" y="1"/>
                    <a:pt x="1" y="1132"/>
                    <a:pt x="1" y="2521"/>
                  </a:cubicBezTo>
                  <a:cubicBezTo>
                    <a:pt x="1" y="3921"/>
                    <a:pt x="1132" y="5052"/>
                    <a:pt x="2532" y="5052"/>
                  </a:cubicBezTo>
                  <a:cubicBezTo>
                    <a:pt x="3932" y="5052"/>
                    <a:pt x="5063" y="3921"/>
                    <a:pt x="5063" y="2521"/>
                  </a:cubicBezTo>
                  <a:cubicBezTo>
                    <a:pt x="5063" y="1132"/>
                    <a:pt x="3932" y="1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6302509" y="2481685"/>
              <a:ext cx="393268" cy="391896"/>
            </a:xfrm>
            <a:custGeom>
              <a:avLst/>
              <a:gdLst/>
              <a:ahLst/>
              <a:cxnLst/>
              <a:rect l="l" t="t" r="r" b="b"/>
              <a:pathLst>
                <a:path w="3151" h="3140" extrusionOk="0">
                  <a:moveTo>
                    <a:pt x="1577" y="1"/>
                  </a:moveTo>
                  <a:cubicBezTo>
                    <a:pt x="701" y="1"/>
                    <a:pt x="1" y="701"/>
                    <a:pt x="1" y="1563"/>
                  </a:cubicBezTo>
                  <a:cubicBezTo>
                    <a:pt x="1" y="2440"/>
                    <a:pt x="701" y="3140"/>
                    <a:pt x="1577" y="3140"/>
                  </a:cubicBezTo>
                  <a:cubicBezTo>
                    <a:pt x="2440" y="3140"/>
                    <a:pt x="3151" y="2440"/>
                    <a:pt x="3151" y="1563"/>
                  </a:cubicBezTo>
                  <a:cubicBezTo>
                    <a:pt x="3151" y="701"/>
                    <a:pt x="2440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6471622" y="2769987"/>
              <a:ext cx="55415" cy="26334"/>
            </a:xfrm>
            <a:custGeom>
              <a:avLst/>
              <a:gdLst/>
              <a:ahLst/>
              <a:cxnLst/>
              <a:rect l="l" t="t" r="r" b="b"/>
              <a:pathLst>
                <a:path w="444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8"/>
                    <a:pt x="104" y="211"/>
                    <a:pt x="222" y="211"/>
                  </a:cubicBezTo>
                  <a:cubicBezTo>
                    <a:pt x="337" y="211"/>
                    <a:pt x="432" y="118"/>
                    <a:pt x="443" y="1"/>
                  </a:cubicBezTo>
                  <a:lnTo>
                    <a:pt x="443" y="1"/>
                  </a:lnTo>
                  <a:cubicBezTo>
                    <a:pt x="351" y="12"/>
                    <a:pt x="267" y="12"/>
                    <a:pt x="222" y="12"/>
                  </a:cubicBezTo>
                  <a:cubicBezTo>
                    <a:pt x="174" y="12"/>
                    <a:pt x="93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6427940" y="2558940"/>
              <a:ext cx="141407" cy="141282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303" y="0"/>
                    <a:pt x="93" y="210"/>
                    <a:pt x="93" y="479"/>
                  </a:cubicBezTo>
                  <a:cubicBezTo>
                    <a:pt x="93" y="675"/>
                    <a:pt x="71" y="874"/>
                    <a:pt x="1" y="1062"/>
                  </a:cubicBezTo>
                  <a:cubicBezTo>
                    <a:pt x="152" y="1095"/>
                    <a:pt x="337" y="1132"/>
                    <a:pt x="572" y="1132"/>
                  </a:cubicBezTo>
                  <a:cubicBezTo>
                    <a:pt x="804" y="1132"/>
                    <a:pt x="992" y="1095"/>
                    <a:pt x="1132" y="1062"/>
                  </a:cubicBezTo>
                  <a:cubicBezTo>
                    <a:pt x="1073" y="874"/>
                    <a:pt x="1037" y="675"/>
                    <a:pt x="1037" y="479"/>
                  </a:cubicBezTo>
                  <a:cubicBezTo>
                    <a:pt x="1037" y="210"/>
                    <a:pt x="82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6410467" y="2706087"/>
              <a:ext cx="177726" cy="49424"/>
            </a:xfrm>
            <a:custGeom>
              <a:avLst/>
              <a:gdLst/>
              <a:ahLst/>
              <a:cxnLst/>
              <a:rect l="l" t="t" r="r" b="b"/>
              <a:pathLst>
                <a:path w="1424" h="396" extrusionOk="0">
                  <a:moveTo>
                    <a:pt x="104" y="0"/>
                  </a:moveTo>
                  <a:cubicBezTo>
                    <a:pt x="71" y="56"/>
                    <a:pt x="46" y="126"/>
                    <a:pt x="12" y="185"/>
                  </a:cubicBezTo>
                  <a:cubicBezTo>
                    <a:pt x="1" y="210"/>
                    <a:pt x="1" y="222"/>
                    <a:pt x="1" y="222"/>
                  </a:cubicBezTo>
                  <a:cubicBezTo>
                    <a:pt x="1" y="314"/>
                    <a:pt x="314" y="395"/>
                    <a:pt x="712" y="395"/>
                  </a:cubicBezTo>
                  <a:cubicBezTo>
                    <a:pt x="1107" y="395"/>
                    <a:pt x="1423" y="314"/>
                    <a:pt x="1423" y="222"/>
                  </a:cubicBezTo>
                  <a:cubicBezTo>
                    <a:pt x="1423" y="222"/>
                    <a:pt x="1412" y="210"/>
                    <a:pt x="1401" y="185"/>
                  </a:cubicBezTo>
                  <a:cubicBezTo>
                    <a:pt x="1376" y="126"/>
                    <a:pt x="1342" y="56"/>
                    <a:pt x="1317" y="0"/>
                  </a:cubicBezTo>
                  <a:cubicBezTo>
                    <a:pt x="1143" y="45"/>
                    <a:pt x="933" y="82"/>
                    <a:pt x="712" y="82"/>
                  </a:cubicBezTo>
                  <a:cubicBezTo>
                    <a:pt x="491" y="82"/>
                    <a:pt x="281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7519932" y="2282132"/>
              <a:ext cx="1182426" cy="369929"/>
            </a:xfrm>
            <a:custGeom>
              <a:avLst/>
              <a:gdLst/>
              <a:ahLst/>
              <a:cxnLst/>
              <a:rect l="l" t="t" r="r" b="b"/>
              <a:pathLst>
                <a:path w="9474" h="2964" extrusionOk="0">
                  <a:moveTo>
                    <a:pt x="339" y="1"/>
                  </a:moveTo>
                  <a:cubicBezTo>
                    <a:pt x="151" y="1"/>
                    <a:pt x="0" y="152"/>
                    <a:pt x="0" y="351"/>
                  </a:cubicBezTo>
                  <a:lnTo>
                    <a:pt x="0" y="2625"/>
                  </a:lnTo>
                  <a:cubicBezTo>
                    <a:pt x="0" y="2812"/>
                    <a:pt x="151" y="2964"/>
                    <a:pt x="339" y="2964"/>
                  </a:cubicBezTo>
                  <a:lnTo>
                    <a:pt x="9134" y="2964"/>
                  </a:lnTo>
                  <a:cubicBezTo>
                    <a:pt x="9322" y="2964"/>
                    <a:pt x="9473" y="2812"/>
                    <a:pt x="9473" y="2625"/>
                  </a:cubicBezTo>
                  <a:lnTo>
                    <a:pt x="9473" y="351"/>
                  </a:lnTo>
                  <a:cubicBezTo>
                    <a:pt x="9473" y="152"/>
                    <a:pt x="9322" y="1"/>
                    <a:pt x="913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7768671" y="2367874"/>
              <a:ext cx="684819" cy="64401"/>
            </a:xfrm>
            <a:custGeom>
              <a:avLst/>
              <a:gdLst/>
              <a:ahLst/>
              <a:cxnLst/>
              <a:rect l="l" t="t" r="r" b="b"/>
              <a:pathLst>
                <a:path w="5487" h="516" extrusionOk="0">
                  <a:moveTo>
                    <a:pt x="258" y="0"/>
                  </a:moveTo>
                  <a:cubicBezTo>
                    <a:pt x="118" y="0"/>
                    <a:pt x="1" y="118"/>
                    <a:pt x="1" y="258"/>
                  </a:cubicBezTo>
                  <a:cubicBezTo>
                    <a:pt x="1" y="398"/>
                    <a:pt x="118" y="515"/>
                    <a:pt x="258" y="515"/>
                  </a:cubicBezTo>
                  <a:lnTo>
                    <a:pt x="5229" y="515"/>
                  </a:lnTo>
                  <a:cubicBezTo>
                    <a:pt x="5369" y="515"/>
                    <a:pt x="5486" y="398"/>
                    <a:pt x="5486" y="258"/>
                  </a:cubicBezTo>
                  <a:cubicBezTo>
                    <a:pt x="5486" y="118"/>
                    <a:pt x="5369" y="0"/>
                    <a:pt x="5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7933291" y="2506160"/>
              <a:ext cx="355577" cy="64525"/>
            </a:xfrm>
            <a:custGeom>
              <a:avLst/>
              <a:gdLst/>
              <a:ahLst/>
              <a:cxnLst/>
              <a:rect l="l" t="t" r="r" b="b"/>
              <a:pathLst>
                <a:path w="2849" h="517" extrusionOk="0">
                  <a:moveTo>
                    <a:pt x="258" y="1"/>
                  </a:moveTo>
                  <a:cubicBezTo>
                    <a:pt x="118" y="1"/>
                    <a:pt x="1" y="119"/>
                    <a:pt x="1" y="259"/>
                  </a:cubicBezTo>
                  <a:cubicBezTo>
                    <a:pt x="1" y="399"/>
                    <a:pt x="118" y="516"/>
                    <a:pt x="258" y="516"/>
                  </a:cubicBezTo>
                  <a:lnTo>
                    <a:pt x="2591" y="516"/>
                  </a:lnTo>
                  <a:cubicBezTo>
                    <a:pt x="2731" y="516"/>
                    <a:pt x="2849" y="399"/>
                    <a:pt x="2849" y="259"/>
                  </a:cubicBezTo>
                  <a:cubicBezTo>
                    <a:pt x="2849" y="119"/>
                    <a:pt x="2731" y="1"/>
                    <a:pt x="2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7387388" y="2815043"/>
              <a:ext cx="218538" cy="595706"/>
            </a:xfrm>
            <a:custGeom>
              <a:avLst/>
              <a:gdLst/>
              <a:ahLst/>
              <a:cxnLst/>
              <a:rect l="l" t="t" r="r" b="b"/>
              <a:pathLst>
                <a:path w="1751" h="4773" extrusionOk="0">
                  <a:moveTo>
                    <a:pt x="1143" y="1"/>
                  </a:moveTo>
                  <a:cubicBezTo>
                    <a:pt x="443" y="561"/>
                    <a:pt x="1" y="1423"/>
                    <a:pt x="1" y="2381"/>
                  </a:cubicBezTo>
                  <a:cubicBezTo>
                    <a:pt x="1" y="3350"/>
                    <a:pt x="443" y="4213"/>
                    <a:pt x="1143" y="4773"/>
                  </a:cubicBezTo>
                  <a:cubicBezTo>
                    <a:pt x="1353" y="4574"/>
                    <a:pt x="1552" y="4378"/>
                    <a:pt x="1751" y="4168"/>
                  </a:cubicBezTo>
                  <a:cubicBezTo>
                    <a:pt x="1202" y="3770"/>
                    <a:pt x="852" y="3118"/>
                    <a:pt x="852" y="2381"/>
                  </a:cubicBezTo>
                  <a:cubicBezTo>
                    <a:pt x="852" y="1659"/>
                    <a:pt x="1202" y="1003"/>
                    <a:pt x="1751" y="597"/>
                  </a:cubicBezTo>
                  <a:cubicBezTo>
                    <a:pt x="1552" y="399"/>
                    <a:pt x="1353" y="200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87"/>
          <p:cNvGrpSpPr/>
          <p:nvPr/>
        </p:nvGrpSpPr>
        <p:grpSpPr>
          <a:xfrm>
            <a:off x="5054450" y="1018150"/>
            <a:ext cx="396150" cy="360700"/>
            <a:chOff x="1615925" y="2456425"/>
            <a:chExt cx="396150" cy="360700"/>
          </a:xfrm>
        </p:grpSpPr>
        <p:sp>
          <p:nvSpPr>
            <p:cNvPr id="1948" name="Google Shape;1948;p87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87"/>
          <p:cNvSpPr/>
          <p:nvPr/>
        </p:nvSpPr>
        <p:spPr>
          <a:xfrm>
            <a:off x="1650573" y="3863150"/>
            <a:ext cx="299275" cy="2992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3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5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5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0173" y="707672"/>
            <a:ext cx="3489000" cy="367500"/>
          </a:xfrm>
        </p:spPr>
        <p:txBody>
          <a:bodyPr/>
          <a:lstStyle/>
          <a:p>
            <a:r>
              <a:rPr lang="en-US" dirty="0" smtClean="0"/>
              <a:t>Raj </a:t>
            </a:r>
            <a:r>
              <a:rPr lang="en-US" dirty="0" err="1" smtClean="0"/>
              <a:t>Navadiya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0179" y="1046324"/>
            <a:ext cx="3387000" cy="492900"/>
          </a:xfrm>
        </p:spPr>
        <p:txBody>
          <a:bodyPr/>
          <a:lstStyle/>
          <a:p>
            <a:r>
              <a:rPr lang="en-US" dirty="0" smtClean="0"/>
              <a:t>IT 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DDU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>
          <a:xfrm>
            <a:off x="4230195" y="1693738"/>
            <a:ext cx="3489000" cy="367500"/>
          </a:xfrm>
        </p:spPr>
        <p:txBody>
          <a:bodyPr/>
          <a:lstStyle/>
          <a:p>
            <a:r>
              <a:rPr lang="en-US" dirty="0" err="1" smtClean="0"/>
              <a:t>Vatsal</a:t>
            </a:r>
            <a:r>
              <a:rPr lang="en-US" dirty="0" smtClean="0"/>
              <a:t> </a:t>
            </a:r>
            <a:r>
              <a:rPr lang="en-US" dirty="0" err="1" smtClean="0"/>
              <a:t>Panchani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230198" y="2063569"/>
            <a:ext cx="3386700" cy="492900"/>
          </a:xfrm>
        </p:spPr>
        <p:txBody>
          <a:bodyPr/>
          <a:lstStyle/>
          <a:p>
            <a:r>
              <a:rPr lang="en-US" dirty="0" smtClean="0"/>
              <a:t>IT 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, DDU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>
          <a:xfrm>
            <a:off x="4230173" y="2708167"/>
            <a:ext cx="3489000" cy="367500"/>
          </a:xfrm>
        </p:spPr>
        <p:txBody>
          <a:bodyPr/>
          <a:lstStyle/>
          <a:p>
            <a:r>
              <a:rPr lang="en-US" dirty="0"/>
              <a:t>Prof. Sandeep R. </a:t>
            </a:r>
            <a:r>
              <a:rPr lang="en-US" dirty="0" err="1"/>
              <a:t>Suthar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>
          <a:xfrm>
            <a:off x="4230179" y="3073963"/>
            <a:ext cx="3387000" cy="492900"/>
          </a:xfrm>
        </p:spPr>
        <p:txBody>
          <a:bodyPr/>
          <a:lstStyle/>
          <a:p>
            <a:r>
              <a:rPr lang="en-US" dirty="0"/>
              <a:t>Assistant </a:t>
            </a:r>
            <a:r>
              <a:rPr lang="en-US" dirty="0" smtClean="0"/>
              <a:t>Professor, IT </a:t>
            </a:r>
            <a:r>
              <a:rPr lang="en-US" dirty="0" err="1" smtClean="0"/>
              <a:t>Dept</a:t>
            </a:r>
            <a:r>
              <a:rPr lang="en-US" dirty="0" smtClean="0"/>
              <a:t>, DDU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9"/>
          </p:nvPr>
        </p:nvSpPr>
        <p:spPr>
          <a:xfrm>
            <a:off x="4230177" y="4097139"/>
            <a:ext cx="3386700" cy="492900"/>
          </a:xfrm>
        </p:spPr>
        <p:txBody>
          <a:bodyPr/>
          <a:lstStyle/>
          <a:p>
            <a:r>
              <a:rPr lang="en-US" dirty="0" smtClean="0"/>
              <a:t>HOD, IT </a:t>
            </a:r>
            <a:r>
              <a:rPr lang="en-US" dirty="0" err="1" smtClean="0"/>
              <a:t>Dept</a:t>
            </a:r>
            <a:r>
              <a:rPr lang="en-US" dirty="0" smtClean="0"/>
              <a:t>, DDU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ctrTitle" idx="14"/>
          </p:nvPr>
        </p:nvSpPr>
        <p:spPr>
          <a:xfrm>
            <a:off x="4230173" y="3728616"/>
            <a:ext cx="3488700" cy="367500"/>
          </a:xfrm>
        </p:spPr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Vipul</a:t>
            </a:r>
            <a:r>
              <a:rPr lang="en-US" dirty="0"/>
              <a:t> K. </a:t>
            </a:r>
            <a:r>
              <a:rPr lang="en-US" dirty="0" err="1"/>
              <a:t>Dabhi</a:t>
            </a:r>
            <a:endParaRPr lang="en-US" dirty="0"/>
          </a:p>
        </p:txBody>
      </p:sp>
      <p:sp>
        <p:nvSpPr>
          <p:cNvPr id="15" name="Title 13"/>
          <p:cNvSpPr>
            <a:spLocks noGrp="1"/>
          </p:cNvSpPr>
          <p:nvPr>
            <p:ph type="title" idx="15"/>
          </p:nvPr>
        </p:nvSpPr>
        <p:spPr>
          <a:xfrm>
            <a:off x="760404" y="685907"/>
            <a:ext cx="2835900" cy="1383914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Team Member</a:t>
            </a:r>
            <a:endParaRPr lang="en-US" sz="2400" dirty="0"/>
          </a:p>
        </p:txBody>
      </p:sp>
      <p:sp>
        <p:nvSpPr>
          <p:cNvPr id="17" name="Title 13"/>
          <p:cNvSpPr txBox="1">
            <a:spLocks/>
          </p:cNvSpPr>
          <p:nvPr/>
        </p:nvSpPr>
        <p:spPr>
          <a:xfrm>
            <a:off x="760403" y="2708167"/>
            <a:ext cx="3038577" cy="138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rbitron"/>
              <a:buNone/>
              <a:defRPr sz="32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enk One"/>
              <a:buNone/>
              <a:defRPr sz="3600" b="0" i="0" u="none" strike="noStrike" cap="none">
                <a:solidFill>
                  <a:schemeClr val="dk1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Faculty </a:t>
            </a:r>
          </a:p>
          <a:p>
            <a:r>
              <a:rPr lang="en-US" sz="2800" dirty="0" smtClean="0"/>
              <a:t>Co-</a:t>
            </a:r>
            <a:r>
              <a:rPr lang="en-US" sz="2800" dirty="0" err="1" smtClean="0"/>
              <a:t>ordinators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623456" y="680472"/>
            <a:ext cx="8001000" cy="1875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23456" y="2599569"/>
            <a:ext cx="8001000" cy="19904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4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1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4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67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3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8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1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3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Prepared by:</a:t>
            </a:r>
          </a:p>
          <a:p>
            <a:endParaRPr lang="en-US" dirty="0" smtClean="0"/>
          </a:p>
          <a:p>
            <a:r>
              <a:rPr lang="en-US" dirty="0" smtClean="0"/>
              <a:t>IT079 – </a:t>
            </a:r>
            <a:r>
              <a:rPr lang="en-US" dirty="0" err="1" smtClean="0"/>
              <a:t>Navadiya</a:t>
            </a:r>
            <a:r>
              <a:rPr lang="en-US" dirty="0" smtClean="0"/>
              <a:t> Raj</a:t>
            </a:r>
          </a:p>
          <a:p>
            <a:r>
              <a:rPr lang="en-US" dirty="0" smtClean="0"/>
              <a:t>IT084 – </a:t>
            </a:r>
            <a:r>
              <a:rPr lang="en-US" dirty="0" err="1" smtClean="0"/>
              <a:t>Panchani</a:t>
            </a:r>
            <a:r>
              <a:rPr lang="en-US" dirty="0" smtClean="0"/>
              <a:t> </a:t>
            </a:r>
            <a:r>
              <a:rPr lang="en-US" dirty="0" err="1" smtClean="0"/>
              <a:t>Vatsal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71"/>
          <p:cNvGrpSpPr/>
          <p:nvPr/>
        </p:nvGrpSpPr>
        <p:grpSpPr>
          <a:xfrm>
            <a:off x="719975" y="1539905"/>
            <a:ext cx="3010825" cy="1776300"/>
            <a:chOff x="719975" y="1114972"/>
            <a:chExt cx="3010825" cy="1776300"/>
          </a:xfrm>
        </p:grpSpPr>
        <p:sp>
          <p:nvSpPr>
            <p:cNvPr id="1305" name="Google Shape;1305;p71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7" name="Google Shape;1307;p71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1308" name="Google Shape;1308;p71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71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71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11" name="Google Shape;1311;p71"/>
          <p:cNvSpPr txBox="1">
            <a:spLocks noGrp="1"/>
          </p:cNvSpPr>
          <p:nvPr>
            <p:ph type="title" idx="5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2" name="Google Shape;1312;p71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313" name="Google Shape;1313;p71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Technologies we used to develop this web app.</a:t>
            </a:r>
            <a:endParaRPr dirty="0"/>
          </a:p>
        </p:txBody>
      </p:sp>
      <p:sp>
        <p:nvSpPr>
          <p:cNvPr id="1314" name="Google Shape;1314;p71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457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Flow</a:t>
            </a:r>
            <a:endParaRPr dirty="0"/>
          </a:p>
        </p:txBody>
      </p:sp>
      <p:sp>
        <p:nvSpPr>
          <p:cNvPr id="1315" name="Google Shape;1315;p71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 Stack</a:t>
            </a:r>
            <a:endParaRPr dirty="0"/>
          </a:p>
        </p:txBody>
      </p:sp>
      <p:sp>
        <p:nvSpPr>
          <p:cNvPr id="1316" name="Google Shape;1316;p71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Challenges</a:t>
            </a:r>
            <a:endParaRPr dirty="0"/>
          </a:p>
        </p:txBody>
      </p:sp>
      <p:sp>
        <p:nvSpPr>
          <p:cNvPr id="1317" name="Google Shape;1317;p71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smtClean="0"/>
              <a:t>Basic introduction aloing with purpose to make it.</a:t>
            </a:r>
            <a:endParaRPr dirty="0"/>
          </a:p>
        </p:txBody>
      </p:sp>
      <p:sp>
        <p:nvSpPr>
          <p:cNvPr id="1318" name="Google Shape;1318;p71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How our website works.</a:t>
            </a:r>
            <a:endParaRPr dirty="0"/>
          </a:p>
        </p:txBody>
      </p:sp>
      <p:sp>
        <p:nvSpPr>
          <p:cNvPr id="1319" name="Google Shape;1319;p71"/>
          <p:cNvSpPr txBox="1">
            <a:spLocks noGrp="1"/>
          </p:cNvSpPr>
          <p:nvPr>
            <p:ph type="title" idx="8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20" name="Google Shape;1320;p71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Problem we faced during development.</a:t>
            </a:r>
            <a:endParaRPr dirty="0"/>
          </a:p>
        </p:txBody>
      </p:sp>
      <p:sp>
        <p:nvSpPr>
          <p:cNvPr id="1321" name="Google Shape;1321;p71"/>
          <p:cNvSpPr txBox="1">
            <a:spLocks noGrp="1"/>
          </p:cNvSpPr>
          <p:nvPr>
            <p:ph type="title" idx="13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22" name="Google Shape;1322;p71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323" name="Google Shape;1323;p71"/>
          <p:cNvGrpSpPr/>
          <p:nvPr/>
        </p:nvGrpSpPr>
        <p:grpSpPr>
          <a:xfrm>
            <a:off x="1964262" y="3133859"/>
            <a:ext cx="1422619" cy="908118"/>
            <a:chOff x="1964262" y="3133859"/>
            <a:chExt cx="1422619" cy="908118"/>
          </a:xfrm>
        </p:grpSpPr>
        <p:grpSp>
          <p:nvGrpSpPr>
            <p:cNvPr id="1324" name="Google Shape;1324;p71"/>
            <p:cNvGrpSpPr/>
            <p:nvPr/>
          </p:nvGrpSpPr>
          <p:grpSpPr>
            <a:xfrm>
              <a:off x="2627043" y="3133859"/>
              <a:ext cx="759839" cy="908118"/>
              <a:chOff x="7948975" y="1691400"/>
              <a:chExt cx="623125" cy="744725"/>
            </a:xfrm>
          </p:grpSpPr>
          <p:sp>
            <p:nvSpPr>
              <p:cNvPr id="1325" name="Google Shape;1325;p71"/>
              <p:cNvSpPr/>
              <p:nvPr/>
            </p:nvSpPr>
            <p:spPr>
              <a:xfrm>
                <a:off x="7948975" y="1770425"/>
                <a:ext cx="623125" cy="6657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6628" extrusionOk="0">
                    <a:moveTo>
                      <a:pt x="1" y="1"/>
                    </a:moveTo>
                    <a:lnTo>
                      <a:pt x="1" y="25199"/>
                    </a:lnTo>
                    <a:cubicBezTo>
                      <a:pt x="1" y="25989"/>
                      <a:pt x="639" y="26627"/>
                      <a:pt x="1429" y="26627"/>
                    </a:cubicBezTo>
                    <a:lnTo>
                      <a:pt x="23436" y="26627"/>
                    </a:lnTo>
                    <a:cubicBezTo>
                      <a:pt x="24226" y="26627"/>
                      <a:pt x="24864" y="25989"/>
                      <a:pt x="24925" y="25199"/>
                    </a:cubicBezTo>
                    <a:lnTo>
                      <a:pt x="249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71"/>
              <p:cNvSpPr/>
              <p:nvPr/>
            </p:nvSpPr>
            <p:spPr>
              <a:xfrm>
                <a:off x="7948975" y="1691400"/>
                <a:ext cx="6231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3132" extrusionOk="0">
                    <a:moveTo>
                      <a:pt x="1429" y="0"/>
                    </a:moveTo>
                    <a:cubicBezTo>
                      <a:pt x="639" y="0"/>
                      <a:pt x="1" y="639"/>
                      <a:pt x="1" y="1459"/>
                    </a:cubicBezTo>
                    <a:lnTo>
                      <a:pt x="1" y="3131"/>
                    </a:lnTo>
                    <a:lnTo>
                      <a:pt x="24925" y="3131"/>
                    </a:lnTo>
                    <a:lnTo>
                      <a:pt x="24925" y="1459"/>
                    </a:lnTo>
                    <a:cubicBezTo>
                      <a:pt x="24864" y="639"/>
                      <a:pt x="24226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71"/>
              <p:cNvSpPr/>
              <p:nvPr/>
            </p:nvSpPr>
            <p:spPr>
              <a:xfrm>
                <a:off x="799532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13" y="1"/>
                      <a:pt x="1" y="214"/>
                      <a:pt x="1" y="487"/>
                    </a:cubicBezTo>
                    <a:cubicBezTo>
                      <a:pt x="1" y="761"/>
                      <a:pt x="213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91" y="1"/>
                      <a:pt x="4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1"/>
              <p:cNvSpPr/>
              <p:nvPr/>
            </p:nvSpPr>
            <p:spPr>
              <a:xfrm>
                <a:off x="804927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14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61" y="1"/>
                      <a:pt x="487" y="1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1"/>
              <p:cNvSpPr/>
              <p:nvPr/>
            </p:nvSpPr>
            <p:spPr>
              <a:xfrm>
                <a:off x="8103225" y="1717225"/>
                <a:ext cx="251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74" extrusionOk="0">
                    <a:moveTo>
                      <a:pt x="518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44" y="974"/>
                      <a:pt x="518" y="974"/>
                    </a:cubicBezTo>
                    <a:cubicBezTo>
                      <a:pt x="761" y="974"/>
                      <a:pt x="1004" y="761"/>
                      <a:pt x="1004" y="487"/>
                    </a:cubicBezTo>
                    <a:cubicBezTo>
                      <a:pt x="1004" y="214"/>
                      <a:pt x="761" y="1"/>
                      <a:pt x="518" y="1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8015075" y="186312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8151100" y="187452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8151100" y="193000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71"/>
              <p:cNvSpPr/>
              <p:nvPr/>
            </p:nvSpPr>
            <p:spPr>
              <a:xfrm>
                <a:off x="8360825" y="193000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71"/>
              <p:cNvSpPr/>
              <p:nvPr/>
            </p:nvSpPr>
            <p:spPr>
              <a:xfrm>
                <a:off x="8015075" y="2030300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>
                <a:off x="8151100" y="2041700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1"/>
              <p:cNvSpPr/>
              <p:nvPr/>
            </p:nvSpPr>
            <p:spPr>
              <a:xfrm>
                <a:off x="8151100" y="2097175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1"/>
              <p:cNvSpPr/>
              <p:nvPr/>
            </p:nvSpPr>
            <p:spPr>
              <a:xfrm>
                <a:off x="8360825" y="2097175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71"/>
              <p:cNvSpPr/>
              <p:nvPr/>
            </p:nvSpPr>
            <p:spPr>
              <a:xfrm>
                <a:off x="8015075" y="2197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71"/>
              <p:cNvSpPr/>
              <p:nvPr/>
            </p:nvSpPr>
            <p:spPr>
              <a:xfrm>
                <a:off x="8151100" y="220887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71"/>
              <p:cNvSpPr/>
              <p:nvPr/>
            </p:nvSpPr>
            <p:spPr>
              <a:xfrm>
                <a:off x="8151100" y="226435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1"/>
              <p:cNvSpPr/>
              <p:nvPr/>
            </p:nvSpPr>
            <p:spPr>
              <a:xfrm>
                <a:off x="8360825" y="226435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4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2" name="Google Shape;1342;p71"/>
            <p:cNvGrpSpPr/>
            <p:nvPr/>
          </p:nvGrpSpPr>
          <p:grpSpPr>
            <a:xfrm>
              <a:off x="1964262" y="3226627"/>
              <a:ext cx="758924" cy="321556"/>
              <a:chOff x="5021875" y="2898100"/>
              <a:chExt cx="622375" cy="263700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021875" y="2976375"/>
                <a:ext cx="6223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7417" extrusionOk="0">
                    <a:moveTo>
                      <a:pt x="0" y="0"/>
                    </a:moveTo>
                    <a:lnTo>
                      <a:pt x="0" y="5988"/>
                    </a:lnTo>
                    <a:cubicBezTo>
                      <a:pt x="0" y="6779"/>
                      <a:pt x="669" y="7417"/>
                      <a:pt x="1459" y="7417"/>
                    </a:cubicBezTo>
                    <a:lnTo>
                      <a:pt x="23466" y="7417"/>
                    </a:lnTo>
                    <a:cubicBezTo>
                      <a:pt x="24256" y="7417"/>
                      <a:pt x="24894" y="6748"/>
                      <a:pt x="24894" y="5988"/>
                    </a:cubicBezTo>
                    <a:lnTo>
                      <a:pt x="248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021875" y="2898100"/>
                <a:ext cx="622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101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29"/>
                    </a:cubicBezTo>
                    <a:lnTo>
                      <a:pt x="0" y="3101"/>
                    </a:lnTo>
                    <a:lnTo>
                      <a:pt x="24894" y="3101"/>
                    </a:lnTo>
                    <a:lnTo>
                      <a:pt x="24894" y="1429"/>
                    </a:lnTo>
                    <a:cubicBezTo>
                      <a:pt x="24894" y="639"/>
                      <a:pt x="24256" y="1"/>
                      <a:pt x="23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069750" y="2922425"/>
                <a:ext cx="243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04" extrusionOk="0">
                    <a:moveTo>
                      <a:pt x="487" y="0"/>
                    </a:moveTo>
                    <a:cubicBezTo>
                      <a:pt x="213" y="0"/>
                      <a:pt x="0" y="243"/>
                      <a:pt x="0" y="487"/>
                    </a:cubicBezTo>
                    <a:cubicBezTo>
                      <a:pt x="0" y="760"/>
                      <a:pt x="213" y="1003"/>
                      <a:pt x="487" y="1003"/>
                    </a:cubicBezTo>
                    <a:cubicBezTo>
                      <a:pt x="760" y="1003"/>
                      <a:pt x="973" y="760"/>
                      <a:pt x="973" y="487"/>
                    </a:cubicBezTo>
                    <a:cubicBezTo>
                      <a:pt x="973" y="243"/>
                      <a:pt x="760" y="0"/>
                      <a:pt x="487" y="0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12292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91" y="0"/>
                      <a:pt x="487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17687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61" y="0"/>
                      <a:pt x="487" y="0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5088750" y="302045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885" y="0"/>
                    </a:moveTo>
                    <a:cubicBezTo>
                      <a:pt x="821" y="0"/>
                      <a:pt x="0" y="821"/>
                      <a:pt x="0" y="1885"/>
                    </a:cubicBezTo>
                    <a:cubicBezTo>
                      <a:pt x="0" y="2949"/>
                      <a:pt x="821" y="3800"/>
                      <a:pt x="1885" y="3800"/>
                    </a:cubicBezTo>
                    <a:cubicBezTo>
                      <a:pt x="2948" y="3800"/>
                      <a:pt x="3800" y="2949"/>
                      <a:pt x="3800" y="1885"/>
                    </a:cubicBezTo>
                    <a:cubicBezTo>
                      <a:pt x="3800" y="821"/>
                      <a:pt x="2918" y="0"/>
                      <a:pt x="1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5225525" y="3031850"/>
                <a:ext cx="3351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913" extrusionOk="0">
                    <a:moveTo>
                      <a:pt x="426" y="0"/>
                    </a:moveTo>
                    <a:cubicBezTo>
                      <a:pt x="183" y="0"/>
                      <a:pt x="0" y="183"/>
                      <a:pt x="0" y="426"/>
                    </a:cubicBezTo>
                    <a:lnTo>
                      <a:pt x="0" y="487"/>
                    </a:lnTo>
                    <a:cubicBezTo>
                      <a:pt x="0" y="730"/>
                      <a:pt x="183" y="912"/>
                      <a:pt x="426" y="912"/>
                    </a:cubicBezTo>
                    <a:lnTo>
                      <a:pt x="12979" y="912"/>
                    </a:lnTo>
                    <a:cubicBezTo>
                      <a:pt x="13222" y="912"/>
                      <a:pt x="13405" y="730"/>
                      <a:pt x="13405" y="487"/>
                    </a:cubicBezTo>
                    <a:lnTo>
                      <a:pt x="13405" y="426"/>
                    </a:lnTo>
                    <a:cubicBezTo>
                      <a:pt x="13405" y="183"/>
                      <a:pt x="13222" y="0"/>
                      <a:pt x="12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71"/>
              <p:cNvSpPr/>
              <p:nvPr/>
            </p:nvSpPr>
            <p:spPr>
              <a:xfrm>
                <a:off x="5225525" y="3086550"/>
                <a:ext cx="1869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3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426"/>
                    </a:cubicBezTo>
                    <a:lnTo>
                      <a:pt x="0" y="517"/>
                    </a:lnTo>
                    <a:cubicBezTo>
                      <a:pt x="0" y="730"/>
                      <a:pt x="183" y="913"/>
                      <a:pt x="426" y="913"/>
                    </a:cubicBezTo>
                    <a:lnTo>
                      <a:pt x="7052" y="913"/>
                    </a:lnTo>
                    <a:cubicBezTo>
                      <a:pt x="7295" y="913"/>
                      <a:pt x="7478" y="730"/>
                      <a:pt x="7478" y="517"/>
                    </a:cubicBezTo>
                    <a:lnTo>
                      <a:pt x="7478" y="426"/>
                    </a:lnTo>
                    <a:cubicBezTo>
                      <a:pt x="7478" y="183"/>
                      <a:pt x="7295" y="1"/>
                      <a:pt x="7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71"/>
              <p:cNvSpPr/>
              <p:nvPr/>
            </p:nvSpPr>
            <p:spPr>
              <a:xfrm>
                <a:off x="5434500" y="3086550"/>
                <a:ext cx="53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913" extrusionOk="0">
                    <a:moveTo>
                      <a:pt x="456" y="1"/>
                    </a:moveTo>
                    <a:cubicBezTo>
                      <a:pt x="183" y="1"/>
                      <a:pt x="0" y="244"/>
                      <a:pt x="0" y="457"/>
                    </a:cubicBezTo>
                    <a:cubicBezTo>
                      <a:pt x="0" y="730"/>
                      <a:pt x="213" y="913"/>
                      <a:pt x="456" y="913"/>
                    </a:cubicBezTo>
                    <a:lnTo>
                      <a:pt x="1702" y="913"/>
                    </a:lnTo>
                    <a:cubicBezTo>
                      <a:pt x="1945" y="913"/>
                      <a:pt x="2128" y="730"/>
                      <a:pt x="2158" y="457"/>
                    </a:cubicBezTo>
                    <a:cubicBezTo>
                      <a:pt x="2158" y="214"/>
                      <a:pt x="19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2" name="Google Shape;1352;p71"/>
          <p:cNvSpPr/>
          <p:nvPr/>
        </p:nvSpPr>
        <p:spPr>
          <a:xfrm>
            <a:off x="1104750" y="34555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71"/>
          <p:cNvSpPr/>
          <p:nvPr/>
        </p:nvSpPr>
        <p:spPr>
          <a:xfrm>
            <a:off x="2029150" y="3811138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71"/>
          <p:cNvSpPr txBox="1">
            <a:spLocks noGrp="1"/>
          </p:cNvSpPr>
          <p:nvPr>
            <p:ph type="title" idx="2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72"/>
          <p:cNvSpPr txBox="1">
            <a:spLocks noGrp="1"/>
          </p:cNvSpPr>
          <p:nvPr>
            <p:ph type="title"/>
          </p:nvPr>
        </p:nvSpPr>
        <p:spPr>
          <a:xfrm rot="625">
            <a:off x="720000" y="2140064"/>
            <a:ext cx="3297600" cy="1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NEWS APP</a:t>
            </a:r>
            <a:endParaRPr/>
          </a:p>
        </p:txBody>
      </p:sp>
      <p:grpSp>
        <p:nvGrpSpPr>
          <p:cNvPr id="1360" name="Google Shape;1360;p72"/>
          <p:cNvGrpSpPr/>
          <p:nvPr/>
        </p:nvGrpSpPr>
        <p:grpSpPr>
          <a:xfrm>
            <a:off x="4572000" y="1047533"/>
            <a:ext cx="3739500" cy="3039000"/>
            <a:chOff x="4572000" y="1047533"/>
            <a:chExt cx="3739500" cy="3039000"/>
          </a:xfrm>
        </p:grpSpPr>
        <p:sp>
          <p:nvSpPr>
            <p:cNvPr id="1361" name="Google Shape;1361;p72"/>
            <p:cNvSpPr/>
            <p:nvPr/>
          </p:nvSpPr>
          <p:spPr>
            <a:xfrm>
              <a:off x="4572000" y="1047533"/>
              <a:ext cx="3739500" cy="30390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72"/>
            <p:cNvGrpSpPr/>
            <p:nvPr/>
          </p:nvGrpSpPr>
          <p:grpSpPr>
            <a:xfrm>
              <a:off x="4789501" y="1149778"/>
              <a:ext cx="3304478" cy="193148"/>
              <a:chOff x="-1778447" y="2950291"/>
              <a:chExt cx="4491000" cy="262500"/>
            </a:xfrm>
          </p:grpSpPr>
          <p:sp>
            <p:nvSpPr>
              <p:cNvPr id="1363" name="Google Shape;1363;p72"/>
              <p:cNvSpPr/>
              <p:nvPr/>
            </p:nvSpPr>
            <p:spPr>
              <a:xfrm>
                <a:off x="-1778447" y="2950291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72"/>
              <p:cNvGrpSpPr/>
              <p:nvPr/>
            </p:nvGrpSpPr>
            <p:grpSpPr>
              <a:xfrm rot="10800000" flipH="1">
                <a:off x="-1574342" y="3040565"/>
                <a:ext cx="429322" cy="93999"/>
                <a:chOff x="3710891" y="-1826032"/>
                <a:chExt cx="431653" cy="94500"/>
              </a:xfrm>
            </p:grpSpPr>
            <p:sp>
              <p:nvSpPr>
                <p:cNvPr id="1365" name="Google Shape;1365;p72"/>
                <p:cNvSpPr/>
                <p:nvPr/>
              </p:nvSpPr>
              <p:spPr>
                <a:xfrm>
                  <a:off x="3710891" y="-1826032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72"/>
                <p:cNvSpPr/>
                <p:nvPr/>
              </p:nvSpPr>
              <p:spPr>
                <a:xfrm>
                  <a:off x="3879468" y="-1826032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72"/>
                <p:cNvSpPr/>
                <p:nvPr/>
              </p:nvSpPr>
              <p:spPr>
                <a:xfrm>
                  <a:off x="4048045" y="-1826032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368" name="Google Shape;1368;p72"/>
          <p:cNvSpPr txBox="1">
            <a:spLocks noGrp="1"/>
          </p:cNvSpPr>
          <p:nvPr>
            <p:ph type="subTitle" idx="1"/>
          </p:nvPr>
        </p:nvSpPr>
        <p:spPr>
          <a:xfrm>
            <a:off x="4712700" y="1444133"/>
            <a:ext cx="3458100" cy="22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smtClean="0"/>
              <a:t>Visitors can see News Worldwide and Reporters Can post their News . Users can Listen News by Voice Assistant.</a:t>
            </a:r>
            <a:endParaRPr dirty="0"/>
          </a:p>
        </p:txBody>
      </p:sp>
      <p:grpSp>
        <p:nvGrpSpPr>
          <p:cNvPr id="1369" name="Google Shape;1369;p72"/>
          <p:cNvGrpSpPr/>
          <p:nvPr/>
        </p:nvGrpSpPr>
        <p:grpSpPr>
          <a:xfrm>
            <a:off x="3435927" y="1444123"/>
            <a:ext cx="1327047" cy="693670"/>
            <a:chOff x="1451727" y="1370811"/>
            <a:chExt cx="1327047" cy="693670"/>
          </a:xfrm>
        </p:grpSpPr>
        <p:sp>
          <p:nvSpPr>
            <p:cNvPr id="1370" name="Google Shape;1370;p72"/>
            <p:cNvSpPr/>
            <p:nvPr/>
          </p:nvSpPr>
          <p:spPr>
            <a:xfrm>
              <a:off x="1451727" y="1370811"/>
              <a:ext cx="1327047" cy="693670"/>
            </a:xfrm>
            <a:custGeom>
              <a:avLst/>
              <a:gdLst/>
              <a:ahLst/>
              <a:cxnLst/>
              <a:rect l="l" t="t" r="r" b="b"/>
              <a:pathLst>
                <a:path w="105363" h="55075" extrusionOk="0">
                  <a:moveTo>
                    <a:pt x="7413" y="0"/>
                  </a:moveTo>
                  <a:cubicBezTo>
                    <a:pt x="3320" y="0"/>
                    <a:pt x="0" y="3320"/>
                    <a:pt x="0" y="7397"/>
                  </a:cubicBezTo>
                  <a:lnTo>
                    <a:pt x="0" y="47678"/>
                  </a:lnTo>
                  <a:cubicBezTo>
                    <a:pt x="0" y="51755"/>
                    <a:pt x="3320" y="55074"/>
                    <a:pt x="7413" y="55074"/>
                  </a:cubicBezTo>
                  <a:lnTo>
                    <a:pt x="97950" y="55074"/>
                  </a:lnTo>
                  <a:cubicBezTo>
                    <a:pt x="102045" y="55074"/>
                    <a:pt x="105363" y="51755"/>
                    <a:pt x="105363" y="47678"/>
                  </a:cubicBezTo>
                  <a:lnTo>
                    <a:pt x="105363" y="7397"/>
                  </a:lnTo>
                  <a:cubicBezTo>
                    <a:pt x="105363" y="3320"/>
                    <a:pt x="102045" y="0"/>
                    <a:pt x="9795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2"/>
            <p:cNvSpPr/>
            <p:nvPr/>
          </p:nvSpPr>
          <p:spPr>
            <a:xfrm>
              <a:off x="1897124" y="1552443"/>
              <a:ext cx="746077" cy="85104"/>
            </a:xfrm>
            <a:custGeom>
              <a:avLst/>
              <a:gdLst/>
              <a:ahLst/>
              <a:cxnLst/>
              <a:rect l="l" t="t" r="r" b="b"/>
              <a:pathLst>
                <a:path w="59236" h="6757" extrusionOk="0">
                  <a:moveTo>
                    <a:pt x="1786" y="0"/>
                  </a:moveTo>
                  <a:cubicBezTo>
                    <a:pt x="792" y="0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4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4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0"/>
                    <a:pt x="57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2"/>
            <p:cNvSpPr/>
            <p:nvPr/>
          </p:nvSpPr>
          <p:spPr>
            <a:xfrm>
              <a:off x="1897124" y="1797731"/>
              <a:ext cx="746077" cy="85117"/>
            </a:xfrm>
            <a:custGeom>
              <a:avLst/>
              <a:gdLst/>
              <a:ahLst/>
              <a:cxnLst/>
              <a:rect l="l" t="t" r="r" b="b"/>
              <a:pathLst>
                <a:path w="59236" h="6758" extrusionOk="0">
                  <a:moveTo>
                    <a:pt x="1786" y="1"/>
                  </a:moveTo>
                  <a:cubicBezTo>
                    <a:pt x="792" y="1"/>
                    <a:pt x="0" y="809"/>
                    <a:pt x="0" y="1786"/>
                  </a:cubicBezTo>
                  <a:lnTo>
                    <a:pt x="0" y="4971"/>
                  </a:lnTo>
                  <a:cubicBezTo>
                    <a:pt x="0" y="5965"/>
                    <a:pt x="792" y="6757"/>
                    <a:pt x="1786" y="6757"/>
                  </a:cubicBezTo>
                  <a:lnTo>
                    <a:pt x="57432" y="6757"/>
                  </a:lnTo>
                  <a:cubicBezTo>
                    <a:pt x="58426" y="6757"/>
                    <a:pt x="59235" y="5965"/>
                    <a:pt x="59235" y="4971"/>
                  </a:cubicBezTo>
                  <a:lnTo>
                    <a:pt x="59235" y="1786"/>
                  </a:lnTo>
                  <a:cubicBezTo>
                    <a:pt x="59235" y="809"/>
                    <a:pt x="58426" y="1"/>
                    <a:pt x="57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2"/>
            <p:cNvSpPr/>
            <p:nvPr/>
          </p:nvSpPr>
          <p:spPr>
            <a:xfrm>
              <a:off x="1587325" y="1506409"/>
              <a:ext cx="177401" cy="177174"/>
            </a:xfrm>
            <a:custGeom>
              <a:avLst/>
              <a:gdLst/>
              <a:ahLst/>
              <a:cxnLst/>
              <a:rect l="l" t="t" r="r" b="b"/>
              <a:pathLst>
                <a:path w="14085" h="14067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2"/>
            <p:cNvSpPr/>
            <p:nvPr/>
          </p:nvSpPr>
          <p:spPr>
            <a:xfrm>
              <a:off x="1587325" y="1751696"/>
              <a:ext cx="177401" cy="177186"/>
            </a:xfrm>
            <a:custGeom>
              <a:avLst/>
              <a:gdLst/>
              <a:ahLst/>
              <a:cxnLst/>
              <a:rect l="l" t="t" r="r" b="b"/>
              <a:pathLst>
                <a:path w="14085" h="14068" extrusionOk="0">
                  <a:moveTo>
                    <a:pt x="3588" y="0"/>
                  </a:moveTo>
                  <a:cubicBezTo>
                    <a:pt x="1618" y="0"/>
                    <a:pt x="0" y="1600"/>
                    <a:pt x="0" y="3588"/>
                  </a:cubicBezTo>
                  <a:lnTo>
                    <a:pt x="0" y="10479"/>
                  </a:lnTo>
                  <a:cubicBezTo>
                    <a:pt x="0" y="12467"/>
                    <a:pt x="1618" y="14067"/>
                    <a:pt x="3588" y="14067"/>
                  </a:cubicBezTo>
                  <a:lnTo>
                    <a:pt x="10496" y="14067"/>
                  </a:lnTo>
                  <a:cubicBezTo>
                    <a:pt x="12467" y="14067"/>
                    <a:pt x="14085" y="12467"/>
                    <a:pt x="14085" y="10479"/>
                  </a:cubicBezTo>
                  <a:lnTo>
                    <a:pt x="14085" y="3588"/>
                  </a:lnTo>
                  <a:cubicBezTo>
                    <a:pt x="14085" y="1600"/>
                    <a:pt x="12467" y="0"/>
                    <a:pt x="10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2"/>
            <p:cNvSpPr/>
            <p:nvPr/>
          </p:nvSpPr>
          <p:spPr>
            <a:xfrm>
              <a:off x="1620211" y="1802492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2"/>
            <p:cNvSpPr/>
            <p:nvPr/>
          </p:nvSpPr>
          <p:spPr>
            <a:xfrm>
              <a:off x="1620211" y="1557154"/>
              <a:ext cx="111617" cy="75683"/>
            </a:xfrm>
            <a:custGeom>
              <a:avLst/>
              <a:gdLst/>
              <a:ahLst/>
              <a:cxnLst/>
              <a:rect l="l" t="t" r="r" b="b"/>
              <a:pathLst>
                <a:path w="8862" h="6009" extrusionOk="0">
                  <a:moveTo>
                    <a:pt x="8262" y="1"/>
                  </a:moveTo>
                  <a:cubicBezTo>
                    <a:pt x="8113" y="1"/>
                    <a:pt x="7968" y="60"/>
                    <a:pt x="7868" y="179"/>
                  </a:cubicBezTo>
                  <a:lnTo>
                    <a:pt x="3909" y="4728"/>
                  </a:lnTo>
                  <a:lnTo>
                    <a:pt x="944" y="2201"/>
                  </a:lnTo>
                  <a:cubicBezTo>
                    <a:pt x="838" y="2117"/>
                    <a:pt x="711" y="2075"/>
                    <a:pt x="587" y="2075"/>
                  </a:cubicBezTo>
                  <a:cubicBezTo>
                    <a:pt x="436" y="2075"/>
                    <a:pt x="288" y="2139"/>
                    <a:pt x="186" y="2268"/>
                  </a:cubicBezTo>
                  <a:cubicBezTo>
                    <a:pt x="0" y="2487"/>
                    <a:pt x="18" y="2824"/>
                    <a:pt x="254" y="3010"/>
                  </a:cubicBezTo>
                  <a:lnTo>
                    <a:pt x="3605" y="5874"/>
                  </a:lnTo>
                  <a:cubicBezTo>
                    <a:pt x="3707" y="5957"/>
                    <a:pt x="3841" y="6008"/>
                    <a:pt x="3960" y="6008"/>
                  </a:cubicBezTo>
                  <a:cubicBezTo>
                    <a:pt x="4111" y="6008"/>
                    <a:pt x="4263" y="5941"/>
                    <a:pt x="4364" y="5822"/>
                  </a:cubicBezTo>
                  <a:lnTo>
                    <a:pt x="8677" y="887"/>
                  </a:lnTo>
                  <a:cubicBezTo>
                    <a:pt x="8862" y="667"/>
                    <a:pt x="8846" y="330"/>
                    <a:pt x="8626" y="128"/>
                  </a:cubicBezTo>
                  <a:cubicBezTo>
                    <a:pt x="8518" y="43"/>
                    <a:pt x="8388" y="1"/>
                    <a:pt x="82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5352EE">
                  <a:alpha val="15000"/>
                </a:srgbClr>
              </a:outerShdw>
              <a:reflection stA="3000"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72"/>
          <p:cNvGrpSpPr/>
          <p:nvPr/>
        </p:nvGrpSpPr>
        <p:grpSpPr>
          <a:xfrm>
            <a:off x="3475475" y="3560025"/>
            <a:ext cx="1640975" cy="472325"/>
            <a:chOff x="4369200" y="2990825"/>
            <a:chExt cx="1640975" cy="472325"/>
          </a:xfrm>
        </p:grpSpPr>
        <p:sp>
          <p:nvSpPr>
            <p:cNvPr id="1378" name="Google Shape;1378;p72"/>
            <p:cNvSpPr/>
            <p:nvPr/>
          </p:nvSpPr>
          <p:spPr>
            <a:xfrm>
              <a:off x="4369200" y="2990825"/>
              <a:ext cx="1640975" cy="472325"/>
            </a:xfrm>
            <a:custGeom>
              <a:avLst/>
              <a:gdLst/>
              <a:ahLst/>
              <a:cxnLst/>
              <a:rect l="l" t="t" r="r" b="b"/>
              <a:pathLst>
                <a:path w="65639" h="18893" extrusionOk="0">
                  <a:moveTo>
                    <a:pt x="2775" y="1"/>
                  </a:moveTo>
                  <a:cubicBezTo>
                    <a:pt x="1247" y="1"/>
                    <a:pt x="0" y="1264"/>
                    <a:pt x="0" y="2792"/>
                  </a:cubicBezTo>
                  <a:lnTo>
                    <a:pt x="0" y="16103"/>
                  </a:lnTo>
                  <a:cubicBezTo>
                    <a:pt x="0" y="17646"/>
                    <a:pt x="1247" y="18893"/>
                    <a:pt x="2775" y="18893"/>
                  </a:cubicBezTo>
                  <a:lnTo>
                    <a:pt x="62849" y="18893"/>
                  </a:lnTo>
                  <a:cubicBezTo>
                    <a:pt x="64391" y="18893"/>
                    <a:pt x="65638" y="17646"/>
                    <a:pt x="65638" y="16103"/>
                  </a:cubicBezTo>
                  <a:lnTo>
                    <a:pt x="65638" y="2792"/>
                  </a:lnTo>
                  <a:cubicBezTo>
                    <a:pt x="65638" y="1264"/>
                    <a:pt x="64391" y="1"/>
                    <a:pt x="628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2"/>
            <p:cNvSpPr/>
            <p:nvPr/>
          </p:nvSpPr>
          <p:spPr>
            <a:xfrm>
              <a:off x="4472075" y="3069350"/>
              <a:ext cx="345275" cy="315275"/>
            </a:xfrm>
            <a:custGeom>
              <a:avLst/>
              <a:gdLst/>
              <a:ahLst/>
              <a:cxnLst/>
              <a:rect l="l" t="t" r="r" b="b"/>
              <a:pathLst>
                <a:path w="13811" h="12611" extrusionOk="0">
                  <a:moveTo>
                    <a:pt x="6907" y="1"/>
                  </a:moveTo>
                  <a:cubicBezTo>
                    <a:pt x="5296" y="1"/>
                    <a:pt x="3687" y="617"/>
                    <a:pt x="2463" y="1848"/>
                  </a:cubicBezTo>
                  <a:cubicBezTo>
                    <a:pt x="1" y="4311"/>
                    <a:pt x="1" y="8301"/>
                    <a:pt x="2463" y="10764"/>
                  </a:cubicBezTo>
                  <a:cubicBezTo>
                    <a:pt x="3687" y="11995"/>
                    <a:pt x="5296" y="12611"/>
                    <a:pt x="6907" y="12611"/>
                  </a:cubicBezTo>
                  <a:cubicBezTo>
                    <a:pt x="8518" y="12611"/>
                    <a:pt x="10132" y="11995"/>
                    <a:pt x="11363" y="10764"/>
                  </a:cubicBezTo>
                  <a:cubicBezTo>
                    <a:pt x="13811" y="8301"/>
                    <a:pt x="13811" y="4311"/>
                    <a:pt x="11363" y="1848"/>
                  </a:cubicBezTo>
                  <a:cubicBezTo>
                    <a:pt x="10132" y="617"/>
                    <a:pt x="8518" y="1"/>
                    <a:pt x="6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2"/>
            <p:cNvSpPr/>
            <p:nvPr/>
          </p:nvSpPr>
          <p:spPr>
            <a:xfrm>
              <a:off x="4928000" y="3144375"/>
              <a:ext cx="579100" cy="49125"/>
            </a:xfrm>
            <a:custGeom>
              <a:avLst/>
              <a:gdLst/>
              <a:ahLst/>
              <a:cxnLst/>
              <a:rect l="l" t="t" r="r" b="b"/>
              <a:pathLst>
                <a:path w="23164" h="1965" extrusionOk="0">
                  <a:moveTo>
                    <a:pt x="998" y="0"/>
                  </a:moveTo>
                  <a:cubicBezTo>
                    <a:pt x="452" y="0"/>
                    <a:pt x="1" y="437"/>
                    <a:pt x="1" y="983"/>
                  </a:cubicBezTo>
                  <a:cubicBezTo>
                    <a:pt x="1" y="1528"/>
                    <a:pt x="452" y="1964"/>
                    <a:pt x="998" y="1964"/>
                  </a:cubicBezTo>
                  <a:lnTo>
                    <a:pt x="22181" y="1964"/>
                  </a:lnTo>
                  <a:cubicBezTo>
                    <a:pt x="22727" y="1964"/>
                    <a:pt x="23163" y="1528"/>
                    <a:pt x="23163" y="983"/>
                  </a:cubicBezTo>
                  <a:cubicBezTo>
                    <a:pt x="23163" y="437"/>
                    <a:pt x="22727" y="0"/>
                    <a:pt x="22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2"/>
            <p:cNvSpPr/>
            <p:nvPr/>
          </p:nvSpPr>
          <p:spPr>
            <a:xfrm>
              <a:off x="5569800" y="3144375"/>
              <a:ext cx="289950" cy="49125"/>
            </a:xfrm>
            <a:custGeom>
              <a:avLst/>
              <a:gdLst/>
              <a:ahLst/>
              <a:cxnLst/>
              <a:rect l="l" t="t" r="r" b="b"/>
              <a:pathLst>
                <a:path w="11598" h="1965" extrusionOk="0">
                  <a:moveTo>
                    <a:pt x="983" y="0"/>
                  </a:moveTo>
                  <a:cubicBezTo>
                    <a:pt x="437" y="0"/>
                    <a:pt x="0" y="437"/>
                    <a:pt x="0" y="983"/>
                  </a:cubicBezTo>
                  <a:cubicBezTo>
                    <a:pt x="0" y="1528"/>
                    <a:pt x="437" y="1964"/>
                    <a:pt x="983" y="1964"/>
                  </a:cubicBezTo>
                  <a:lnTo>
                    <a:pt x="10616" y="1964"/>
                  </a:lnTo>
                  <a:cubicBezTo>
                    <a:pt x="11161" y="1964"/>
                    <a:pt x="11597" y="1528"/>
                    <a:pt x="11597" y="983"/>
                  </a:cubicBezTo>
                  <a:cubicBezTo>
                    <a:pt x="11597" y="437"/>
                    <a:pt x="11161" y="0"/>
                    <a:pt x="10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2"/>
            <p:cNvSpPr/>
            <p:nvPr/>
          </p:nvSpPr>
          <p:spPr>
            <a:xfrm>
              <a:off x="4928000" y="3268700"/>
              <a:ext cx="346850" cy="49500"/>
            </a:xfrm>
            <a:custGeom>
              <a:avLst/>
              <a:gdLst/>
              <a:ahLst/>
              <a:cxnLst/>
              <a:rect l="l" t="t" r="r" b="b"/>
              <a:pathLst>
                <a:path w="13874" h="1980" extrusionOk="0">
                  <a:moveTo>
                    <a:pt x="998" y="0"/>
                  </a:moveTo>
                  <a:cubicBezTo>
                    <a:pt x="452" y="0"/>
                    <a:pt x="1" y="437"/>
                    <a:pt x="1" y="982"/>
                  </a:cubicBezTo>
                  <a:cubicBezTo>
                    <a:pt x="1" y="1528"/>
                    <a:pt x="452" y="1979"/>
                    <a:pt x="998" y="1979"/>
                  </a:cubicBezTo>
                  <a:lnTo>
                    <a:pt x="12891" y="1979"/>
                  </a:lnTo>
                  <a:cubicBezTo>
                    <a:pt x="13437" y="1979"/>
                    <a:pt x="13873" y="1528"/>
                    <a:pt x="13873" y="982"/>
                  </a:cubicBezTo>
                  <a:cubicBezTo>
                    <a:pt x="13873" y="437"/>
                    <a:pt x="13437" y="0"/>
                    <a:pt x="128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72"/>
          <p:cNvGrpSpPr/>
          <p:nvPr/>
        </p:nvGrpSpPr>
        <p:grpSpPr>
          <a:xfrm>
            <a:off x="4532012" y="3750457"/>
            <a:ext cx="643280" cy="644532"/>
            <a:chOff x="1453175" y="2049775"/>
            <a:chExt cx="1194800" cy="1197125"/>
          </a:xfrm>
        </p:grpSpPr>
        <p:sp>
          <p:nvSpPr>
            <p:cNvPr id="1384" name="Google Shape;1384;p72"/>
            <p:cNvSpPr/>
            <p:nvPr/>
          </p:nvSpPr>
          <p:spPr>
            <a:xfrm>
              <a:off x="1453175" y="2049775"/>
              <a:ext cx="1194800" cy="1197125"/>
            </a:xfrm>
            <a:custGeom>
              <a:avLst/>
              <a:gdLst/>
              <a:ahLst/>
              <a:cxnLst/>
              <a:rect l="l" t="t" r="r" b="b"/>
              <a:pathLst>
                <a:path w="47792" h="47885" extrusionOk="0">
                  <a:moveTo>
                    <a:pt x="4631" y="0"/>
                  </a:moveTo>
                  <a:cubicBezTo>
                    <a:pt x="2075" y="0"/>
                    <a:pt x="1" y="2089"/>
                    <a:pt x="1" y="4645"/>
                  </a:cubicBezTo>
                  <a:lnTo>
                    <a:pt x="1" y="43239"/>
                  </a:lnTo>
                  <a:cubicBezTo>
                    <a:pt x="1" y="45796"/>
                    <a:pt x="2075" y="47885"/>
                    <a:pt x="4631" y="47885"/>
                  </a:cubicBezTo>
                  <a:lnTo>
                    <a:pt x="43147" y="47885"/>
                  </a:lnTo>
                  <a:cubicBezTo>
                    <a:pt x="45703" y="47885"/>
                    <a:pt x="47792" y="45796"/>
                    <a:pt x="47792" y="43239"/>
                  </a:cubicBezTo>
                  <a:lnTo>
                    <a:pt x="47792" y="4645"/>
                  </a:lnTo>
                  <a:cubicBezTo>
                    <a:pt x="47792" y="2089"/>
                    <a:pt x="45703" y="0"/>
                    <a:pt x="43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3840000" algn="bl" rotWithShape="0">
                <a:schemeClr val="dk1">
                  <a:alpha val="3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2"/>
            <p:cNvSpPr/>
            <p:nvPr/>
          </p:nvSpPr>
          <p:spPr>
            <a:xfrm>
              <a:off x="1499575" y="2096525"/>
              <a:ext cx="1102050" cy="1103975"/>
            </a:xfrm>
            <a:custGeom>
              <a:avLst/>
              <a:gdLst/>
              <a:ahLst/>
              <a:cxnLst/>
              <a:rect l="l" t="t" r="r" b="b"/>
              <a:pathLst>
                <a:path w="44082" h="44159" extrusionOk="0">
                  <a:moveTo>
                    <a:pt x="2775" y="1"/>
                  </a:moveTo>
                  <a:cubicBezTo>
                    <a:pt x="1247" y="1"/>
                    <a:pt x="0" y="1248"/>
                    <a:pt x="0" y="2775"/>
                  </a:cubicBezTo>
                  <a:lnTo>
                    <a:pt x="0" y="41369"/>
                  </a:lnTo>
                  <a:cubicBezTo>
                    <a:pt x="0" y="42897"/>
                    <a:pt x="1247" y="44159"/>
                    <a:pt x="2775" y="44159"/>
                  </a:cubicBezTo>
                  <a:lnTo>
                    <a:pt x="41291" y="44159"/>
                  </a:lnTo>
                  <a:cubicBezTo>
                    <a:pt x="42818" y="44159"/>
                    <a:pt x="44081" y="42897"/>
                    <a:pt x="44081" y="41369"/>
                  </a:cubicBezTo>
                  <a:lnTo>
                    <a:pt x="44081" y="2775"/>
                  </a:lnTo>
                  <a:cubicBezTo>
                    <a:pt x="44081" y="1248"/>
                    <a:pt x="42818" y="1"/>
                    <a:pt x="41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2"/>
            <p:cNvSpPr/>
            <p:nvPr/>
          </p:nvSpPr>
          <p:spPr>
            <a:xfrm>
              <a:off x="1499575" y="2316300"/>
              <a:ext cx="1102050" cy="884200"/>
            </a:xfrm>
            <a:custGeom>
              <a:avLst/>
              <a:gdLst/>
              <a:ahLst/>
              <a:cxnLst/>
              <a:rect l="l" t="t" r="r" b="b"/>
              <a:pathLst>
                <a:path w="44082" h="35368" extrusionOk="0">
                  <a:moveTo>
                    <a:pt x="13826" y="1"/>
                  </a:moveTo>
                  <a:lnTo>
                    <a:pt x="0" y="20654"/>
                  </a:lnTo>
                  <a:lnTo>
                    <a:pt x="0" y="32578"/>
                  </a:lnTo>
                  <a:cubicBezTo>
                    <a:pt x="0" y="34106"/>
                    <a:pt x="1247" y="35368"/>
                    <a:pt x="2775" y="35368"/>
                  </a:cubicBezTo>
                  <a:lnTo>
                    <a:pt x="41291" y="35368"/>
                  </a:lnTo>
                  <a:cubicBezTo>
                    <a:pt x="42818" y="35368"/>
                    <a:pt x="44081" y="34106"/>
                    <a:pt x="44081" y="32578"/>
                  </a:cubicBezTo>
                  <a:lnTo>
                    <a:pt x="44081" y="26733"/>
                  </a:lnTo>
                  <a:lnTo>
                    <a:pt x="34370" y="12221"/>
                  </a:lnTo>
                  <a:lnTo>
                    <a:pt x="28182" y="21449"/>
                  </a:lnTo>
                  <a:lnTo>
                    <a:pt x="27652" y="20670"/>
                  </a:lnTo>
                  <a:lnTo>
                    <a:pt x="138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2"/>
            <p:cNvSpPr/>
            <p:nvPr/>
          </p:nvSpPr>
          <p:spPr>
            <a:xfrm>
              <a:off x="2133200" y="2241875"/>
              <a:ext cx="254100" cy="254500"/>
            </a:xfrm>
            <a:custGeom>
              <a:avLst/>
              <a:gdLst/>
              <a:ahLst/>
              <a:cxnLst/>
              <a:rect l="l" t="t" r="r" b="b"/>
              <a:pathLst>
                <a:path w="10164" h="10180" extrusionOk="0">
                  <a:moveTo>
                    <a:pt x="5082" y="0"/>
                  </a:moveTo>
                  <a:cubicBezTo>
                    <a:pt x="2276" y="0"/>
                    <a:pt x="0" y="2276"/>
                    <a:pt x="0" y="5098"/>
                  </a:cubicBezTo>
                  <a:cubicBezTo>
                    <a:pt x="0" y="7904"/>
                    <a:pt x="2276" y="10179"/>
                    <a:pt x="5082" y="10179"/>
                  </a:cubicBezTo>
                  <a:cubicBezTo>
                    <a:pt x="7888" y="10179"/>
                    <a:pt x="10163" y="7904"/>
                    <a:pt x="10163" y="5098"/>
                  </a:cubicBezTo>
                  <a:cubicBezTo>
                    <a:pt x="10163" y="2276"/>
                    <a:pt x="7888" y="0"/>
                    <a:pt x="50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3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78"/>
          <p:cNvSpPr/>
          <p:nvPr/>
        </p:nvSpPr>
        <p:spPr>
          <a:xfrm>
            <a:off x="2846029" y="31739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595" name="Google Shape;1595;p78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/>
              <a:t>Basic introduction </a:t>
            </a:r>
            <a:r>
              <a:rPr lang="en-US" dirty="0" err="1"/>
              <a:t>aloing</a:t>
            </a:r>
            <a:r>
              <a:rPr lang="en-US" dirty="0"/>
              <a:t> with purpose to make it.</a:t>
            </a:r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79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617" name="Google Shape;1617;p79"/>
          <p:cNvSpPr txBox="1">
            <a:spLocks noGrp="1"/>
          </p:cNvSpPr>
          <p:nvPr>
            <p:ph type="subTitle" idx="2"/>
          </p:nvPr>
        </p:nvSpPr>
        <p:spPr>
          <a:xfrm>
            <a:off x="1557402" y="1265400"/>
            <a:ext cx="5757334" cy="29449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News portal is a web-app which is useful for any user and for view and listen news is free of cost for all visitors.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portal is provide news posting functionality for media reporter who can post their own news and for post the news subscription is required.</a:t>
            </a:r>
            <a:endParaRPr dirty="0"/>
          </a:p>
        </p:txBody>
      </p:sp>
      <p:sp>
        <p:nvSpPr>
          <p:cNvPr id="1630" name="Google Shape;1630;p79"/>
          <p:cNvSpPr/>
          <p:nvPr/>
        </p:nvSpPr>
        <p:spPr>
          <a:xfrm>
            <a:off x="936800" y="3913999"/>
            <a:ext cx="297009" cy="296363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79"/>
          <p:cNvSpPr/>
          <p:nvPr/>
        </p:nvSpPr>
        <p:spPr>
          <a:xfrm>
            <a:off x="1000013" y="141590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79"/>
          <p:cNvSpPr/>
          <p:nvPr/>
        </p:nvSpPr>
        <p:spPr>
          <a:xfrm rot="10800000">
            <a:off x="7805629" y="1690383"/>
            <a:ext cx="338446" cy="338446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3" name="Google Shape;1633;p79"/>
          <p:cNvGrpSpPr/>
          <p:nvPr/>
        </p:nvGrpSpPr>
        <p:grpSpPr>
          <a:xfrm>
            <a:off x="7447711" y="4118848"/>
            <a:ext cx="743279" cy="485160"/>
            <a:chOff x="4842900" y="2922987"/>
            <a:chExt cx="436632" cy="284986"/>
          </a:xfrm>
        </p:grpSpPr>
        <p:sp>
          <p:nvSpPr>
            <p:cNvPr id="1634" name="Google Shape;1634;p79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3810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79"/>
          <p:cNvGrpSpPr/>
          <p:nvPr/>
        </p:nvGrpSpPr>
        <p:grpSpPr>
          <a:xfrm>
            <a:off x="7754325" y="3861825"/>
            <a:ext cx="612500" cy="296375"/>
            <a:chOff x="5658425" y="2734375"/>
            <a:chExt cx="612500" cy="296375"/>
          </a:xfrm>
        </p:grpSpPr>
        <p:sp>
          <p:nvSpPr>
            <p:cNvPr id="1637" name="Google Shape;1637;p79"/>
            <p:cNvSpPr/>
            <p:nvPr/>
          </p:nvSpPr>
          <p:spPr>
            <a:xfrm>
              <a:off x="5658425" y="2734375"/>
              <a:ext cx="612500" cy="296375"/>
            </a:xfrm>
            <a:custGeom>
              <a:avLst/>
              <a:gdLst/>
              <a:ahLst/>
              <a:cxnLst/>
              <a:rect l="l" t="t" r="r" b="b"/>
              <a:pathLst>
                <a:path w="24500" h="11855" extrusionOk="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5658425" y="2734375"/>
              <a:ext cx="612500" cy="296375"/>
            </a:xfrm>
            <a:custGeom>
              <a:avLst/>
              <a:gdLst/>
              <a:ahLst/>
              <a:cxnLst/>
              <a:rect l="l" t="t" r="r" b="b"/>
              <a:pathLst>
                <a:path w="24500" h="11855" fill="none" extrusionOk="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9"/>
            <p:cNvSpPr/>
            <p:nvPr/>
          </p:nvSpPr>
          <p:spPr>
            <a:xfrm>
              <a:off x="5791400" y="2808075"/>
              <a:ext cx="140600" cy="134525"/>
            </a:xfrm>
            <a:custGeom>
              <a:avLst/>
              <a:gdLst/>
              <a:ahLst/>
              <a:cxnLst/>
              <a:rect l="l" t="t" r="r" b="b"/>
              <a:pathLst>
                <a:path w="5624" h="5381" extrusionOk="0">
                  <a:moveTo>
                    <a:pt x="2797" y="1"/>
                  </a:moveTo>
                  <a:lnTo>
                    <a:pt x="1916" y="1764"/>
                  </a:lnTo>
                  <a:lnTo>
                    <a:pt x="1" y="2068"/>
                  </a:lnTo>
                  <a:lnTo>
                    <a:pt x="1399" y="3435"/>
                  </a:lnTo>
                  <a:lnTo>
                    <a:pt x="1065" y="5381"/>
                  </a:lnTo>
                  <a:lnTo>
                    <a:pt x="2797" y="4469"/>
                  </a:lnTo>
                  <a:lnTo>
                    <a:pt x="4560" y="5381"/>
                  </a:lnTo>
                  <a:lnTo>
                    <a:pt x="4195" y="3435"/>
                  </a:lnTo>
                  <a:lnTo>
                    <a:pt x="5624" y="2068"/>
                  </a:lnTo>
                  <a:lnTo>
                    <a:pt x="3679" y="1764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9"/>
            <p:cNvSpPr/>
            <p:nvPr/>
          </p:nvSpPr>
          <p:spPr>
            <a:xfrm>
              <a:off x="5997350" y="2808075"/>
              <a:ext cx="140600" cy="134525"/>
            </a:xfrm>
            <a:custGeom>
              <a:avLst/>
              <a:gdLst/>
              <a:ahLst/>
              <a:cxnLst/>
              <a:rect l="l" t="t" r="r" b="b"/>
              <a:pathLst>
                <a:path w="5624" h="5381" extrusionOk="0">
                  <a:moveTo>
                    <a:pt x="2796" y="1"/>
                  </a:moveTo>
                  <a:lnTo>
                    <a:pt x="1945" y="1764"/>
                  </a:lnTo>
                  <a:lnTo>
                    <a:pt x="0" y="2068"/>
                  </a:lnTo>
                  <a:lnTo>
                    <a:pt x="1398" y="3435"/>
                  </a:lnTo>
                  <a:lnTo>
                    <a:pt x="1064" y="5381"/>
                  </a:lnTo>
                  <a:lnTo>
                    <a:pt x="2796" y="4469"/>
                  </a:lnTo>
                  <a:lnTo>
                    <a:pt x="4559" y="5381"/>
                  </a:lnTo>
                  <a:lnTo>
                    <a:pt x="4225" y="3435"/>
                  </a:lnTo>
                  <a:lnTo>
                    <a:pt x="5623" y="2068"/>
                  </a:lnTo>
                  <a:lnTo>
                    <a:pt x="3678" y="1764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87"/>
          <p:cNvSpPr/>
          <p:nvPr/>
        </p:nvSpPr>
        <p:spPr>
          <a:xfrm>
            <a:off x="2204416" y="3004471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87"/>
          <p:cNvSpPr txBox="1">
            <a:spLocks noGrp="1"/>
          </p:cNvSpPr>
          <p:nvPr>
            <p:ph type="title"/>
          </p:nvPr>
        </p:nvSpPr>
        <p:spPr>
          <a:xfrm>
            <a:off x="2260900" y="1488475"/>
            <a:ext cx="3402600" cy="1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Tech Stack</a:t>
            </a:r>
          </a:p>
        </p:txBody>
      </p:sp>
      <p:sp>
        <p:nvSpPr>
          <p:cNvPr id="1915" name="Google Shape;1915;p87"/>
          <p:cNvSpPr txBox="1">
            <a:spLocks noGrp="1"/>
          </p:cNvSpPr>
          <p:nvPr>
            <p:ph type="subTitle" idx="1"/>
          </p:nvPr>
        </p:nvSpPr>
        <p:spPr>
          <a:xfrm>
            <a:off x="2260899" y="3051871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Technologies we used to develop this web app.</a:t>
            </a:r>
          </a:p>
        </p:txBody>
      </p:sp>
      <p:sp>
        <p:nvSpPr>
          <p:cNvPr id="1916" name="Google Shape;1916;p87"/>
          <p:cNvSpPr/>
          <p:nvPr/>
        </p:nvSpPr>
        <p:spPr>
          <a:xfrm>
            <a:off x="883861" y="1680703"/>
            <a:ext cx="1065983" cy="903596"/>
          </a:xfrm>
          <a:custGeom>
            <a:avLst/>
            <a:gdLst/>
            <a:ahLst/>
            <a:cxnLst/>
            <a:rect l="l" t="t" r="r" b="b"/>
            <a:pathLst>
              <a:path w="37831" h="32068" extrusionOk="0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87"/>
          <p:cNvSpPr txBox="1">
            <a:spLocks noGrp="1"/>
          </p:cNvSpPr>
          <p:nvPr>
            <p:ph type="title" idx="2"/>
          </p:nvPr>
        </p:nvSpPr>
        <p:spPr>
          <a:xfrm>
            <a:off x="932353" y="17355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918" name="Google Shape;1918;p87"/>
          <p:cNvGrpSpPr/>
          <p:nvPr/>
        </p:nvGrpSpPr>
        <p:grpSpPr>
          <a:xfrm>
            <a:off x="5865108" y="1421749"/>
            <a:ext cx="2167804" cy="2740674"/>
            <a:chOff x="6183319" y="1488475"/>
            <a:chExt cx="2520409" cy="3186460"/>
          </a:xfrm>
        </p:grpSpPr>
        <p:sp>
          <p:nvSpPr>
            <p:cNvPr id="1919" name="Google Shape;1919;p87"/>
            <p:cNvSpPr/>
            <p:nvPr/>
          </p:nvSpPr>
          <p:spPr>
            <a:xfrm>
              <a:off x="6411651" y="1488475"/>
              <a:ext cx="1852393" cy="3186460"/>
            </a:xfrm>
            <a:custGeom>
              <a:avLst/>
              <a:gdLst/>
              <a:ahLst/>
              <a:cxnLst/>
              <a:rect l="l" t="t" r="r" b="b"/>
              <a:pathLst>
                <a:path w="14842" h="25531" extrusionOk="0">
                  <a:moveTo>
                    <a:pt x="1401" y="0"/>
                  </a:moveTo>
                  <a:cubicBezTo>
                    <a:pt x="782" y="0"/>
                    <a:pt x="281" y="502"/>
                    <a:pt x="281" y="1120"/>
                  </a:cubicBezTo>
                  <a:lnTo>
                    <a:pt x="281" y="2697"/>
                  </a:lnTo>
                  <a:cubicBezTo>
                    <a:pt x="118" y="2742"/>
                    <a:pt x="1" y="2896"/>
                    <a:pt x="1" y="3069"/>
                  </a:cubicBezTo>
                  <a:lnTo>
                    <a:pt x="1" y="5567"/>
                  </a:lnTo>
                  <a:cubicBezTo>
                    <a:pt x="1" y="5741"/>
                    <a:pt x="118" y="5892"/>
                    <a:pt x="281" y="5940"/>
                  </a:cubicBezTo>
                  <a:lnTo>
                    <a:pt x="281" y="24410"/>
                  </a:lnTo>
                  <a:cubicBezTo>
                    <a:pt x="281" y="25029"/>
                    <a:pt x="782" y="25530"/>
                    <a:pt x="1401" y="25530"/>
                  </a:cubicBezTo>
                  <a:lnTo>
                    <a:pt x="13442" y="25530"/>
                  </a:lnTo>
                  <a:cubicBezTo>
                    <a:pt x="14060" y="25530"/>
                    <a:pt x="14562" y="25029"/>
                    <a:pt x="14562" y="24410"/>
                  </a:cubicBezTo>
                  <a:lnTo>
                    <a:pt x="14562" y="5940"/>
                  </a:lnTo>
                  <a:cubicBezTo>
                    <a:pt x="14724" y="5892"/>
                    <a:pt x="14842" y="5741"/>
                    <a:pt x="14842" y="5567"/>
                  </a:cubicBezTo>
                  <a:lnTo>
                    <a:pt x="14842" y="3069"/>
                  </a:lnTo>
                  <a:cubicBezTo>
                    <a:pt x="14842" y="2896"/>
                    <a:pt x="14724" y="2742"/>
                    <a:pt x="14562" y="2697"/>
                  </a:cubicBezTo>
                  <a:lnTo>
                    <a:pt x="14562" y="1120"/>
                  </a:lnTo>
                  <a:cubicBezTo>
                    <a:pt x="14562" y="502"/>
                    <a:pt x="14060" y="0"/>
                    <a:pt x="13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7"/>
            <p:cNvSpPr/>
            <p:nvPr/>
          </p:nvSpPr>
          <p:spPr>
            <a:xfrm>
              <a:off x="6542698" y="1581706"/>
              <a:ext cx="1590297" cy="2609850"/>
            </a:xfrm>
            <a:custGeom>
              <a:avLst/>
              <a:gdLst/>
              <a:ahLst/>
              <a:cxnLst/>
              <a:rect l="l" t="t" r="r" b="b"/>
              <a:pathLst>
                <a:path w="12742" h="20911" extrusionOk="0">
                  <a:moveTo>
                    <a:pt x="1003" y="1"/>
                  </a:moveTo>
                  <a:cubicBezTo>
                    <a:pt x="457" y="1"/>
                    <a:pt x="1" y="443"/>
                    <a:pt x="1" y="1003"/>
                  </a:cubicBezTo>
                  <a:lnTo>
                    <a:pt x="1" y="20910"/>
                  </a:lnTo>
                  <a:lnTo>
                    <a:pt x="12742" y="20910"/>
                  </a:lnTo>
                  <a:lnTo>
                    <a:pt x="12742" y="1003"/>
                  </a:lnTo>
                  <a:cubicBezTo>
                    <a:pt x="12742" y="443"/>
                    <a:pt x="12288" y="1"/>
                    <a:pt x="11739" y="1"/>
                  </a:cubicBezTo>
                  <a:lnTo>
                    <a:pt x="9334" y="1"/>
                  </a:lnTo>
                  <a:lnTo>
                    <a:pt x="9334" y="315"/>
                  </a:lnTo>
                  <a:cubicBezTo>
                    <a:pt x="9334" y="609"/>
                    <a:pt x="9101" y="841"/>
                    <a:pt x="8810" y="841"/>
                  </a:cubicBezTo>
                  <a:lnTo>
                    <a:pt x="3932" y="841"/>
                  </a:lnTo>
                  <a:cubicBezTo>
                    <a:pt x="3641" y="841"/>
                    <a:pt x="3408" y="609"/>
                    <a:pt x="3408" y="315"/>
                  </a:cubicBezTo>
                  <a:lnTo>
                    <a:pt x="3408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108014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7"/>
            <p:cNvSpPr/>
            <p:nvPr/>
          </p:nvSpPr>
          <p:spPr>
            <a:xfrm>
              <a:off x="7199429" y="4294498"/>
              <a:ext cx="276948" cy="276948"/>
            </a:xfrm>
            <a:custGeom>
              <a:avLst/>
              <a:gdLst/>
              <a:ahLst/>
              <a:cxnLst/>
              <a:rect l="l" t="t" r="r" b="b"/>
              <a:pathLst>
                <a:path w="2219" h="2219" extrusionOk="0">
                  <a:moveTo>
                    <a:pt x="1109" y="0"/>
                  </a:moveTo>
                  <a:cubicBezTo>
                    <a:pt x="501" y="0"/>
                    <a:pt x="0" y="504"/>
                    <a:pt x="0" y="1109"/>
                  </a:cubicBezTo>
                  <a:cubicBezTo>
                    <a:pt x="0" y="1728"/>
                    <a:pt x="501" y="2218"/>
                    <a:pt x="1109" y="2218"/>
                  </a:cubicBezTo>
                  <a:cubicBezTo>
                    <a:pt x="1728" y="2218"/>
                    <a:pt x="2218" y="1728"/>
                    <a:pt x="2218" y="1109"/>
                  </a:cubicBezTo>
                  <a:cubicBezTo>
                    <a:pt x="2218" y="504"/>
                    <a:pt x="1728" y="0"/>
                    <a:pt x="1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7"/>
            <p:cNvSpPr/>
            <p:nvPr/>
          </p:nvSpPr>
          <p:spPr>
            <a:xfrm>
              <a:off x="6683854" y="1771162"/>
              <a:ext cx="555144" cy="553396"/>
            </a:xfrm>
            <a:custGeom>
              <a:avLst/>
              <a:gdLst/>
              <a:ahLst/>
              <a:cxnLst/>
              <a:rect l="l" t="t" r="r" b="b"/>
              <a:pathLst>
                <a:path w="4448" h="4434" extrusionOk="0">
                  <a:moveTo>
                    <a:pt x="306" y="1"/>
                  </a:moveTo>
                  <a:cubicBezTo>
                    <a:pt x="141" y="1"/>
                    <a:pt x="1" y="141"/>
                    <a:pt x="1" y="303"/>
                  </a:cubicBezTo>
                  <a:lnTo>
                    <a:pt x="1" y="4142"/>
                  </a:lnTo>
                  <a:cubicBezTo>
                    <a:pt x="1" y="4305"/>
                    <a:pt x="141" y="4433"/>
                    <a:pt x="306" y="4433"/>
                  </a:cubicBezTo>
                  <a:lnTo>
                    <a:pt x="4142" y="4433"/>
                  </a:lnTo>
                  <a:cubicBezTo>
                    <a:pt x="4308" y="4433"/>
                    <a:pt x="4448" y="4305"/>
                    <a:pt x="4448" y="4142"/>
                  </a:cubicBezTo>
                  <a:lnTo>
                    <a:pt x="4448" y="303"/>
                  </a:lnTo>
                  <a:cubicBezTo>
                    <a:pt x="4448" y="141"/>
                    <a:pt x="4308" y="1"/>
                    <a:pt x="4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7"/>
            <p:cNvSpPr/>
            <p:nvPr/>
          </p:nvSpPr>
          <p:spPr>
            <a:xfrm>
              <a:off x="7334969" y="1890352"/>
              <a:ext cx="656862" cy="38191"/>
            </a:xfrm>
            <a:custGeom>
              <a:avLst/>
              <a:gdLst/>
              <a:ahLst/>
              <a:cxnLst/>
              <a:rect l="l" t="t" r="r" b="b"/>
              <a:pathLst>
                <a:path w="5263" h="306" extrusionOk="0">
                  <a:moveTo>
                    <a:pt x="141" y="1"/>
                  </a:moveTo>
                  <a:cubicBezTo>
                    <a:pt x="60" y="1"/>
                    <a:pt x="1" y="71"/>
                    <a:pt x="1" y="152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2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7"/>
            <p:cNvSpPr/>
            <p:nvPr/>
          </p:nvSpPr>
          <p:spPr>
            <a:xfrm>
              <a:off x="7334969" y="1983707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0"/>
                  </a:moveTo>
                  <a:cubicBezTo>
                    <a:pt x="60" y="0"/>
                    <a:pt x="1" y="59"/>
                    <a:pt x="1" y="140"/>
                  </a:cubicBezTo>
                  <a:cubicBezTo>
                    <a:pt x="1" y="221"/>
                    <a:pt x="60" y="291"/>
                    <a:pt x="141" y="291"/>
                  </a:cubicBezTo>
                  <a:lnTo>
                    <a:pt x="5111" y="291"/>
                  </a:lnTo>
                  <a:cubicBezTo>
                    <a:pt x="5192" y="291"/>
                    <a:pt x="5262" y="221"/>
                    <a:pt x="5262" y="140"/>
                  </a:cubicBezTo>
                  <a:cubicBezTo>
                    <a:pt x="5262" y="59"/>
                    <a:pt x="5192" y="0"/>
                    <a:pt x="5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7"/>
            <p:cNvSpPr/>
            <p:nvPr/>
          </p:nvSpPr>
          <p:spPr>
            <a:xfrm>
              <a:off x="7334969" y="2075190"/>
              <a:ext cx="656862" cy="38316"/>
            </a:xfrm>
            <a:custGeom>
              <a:avLst/>
              <a:gdLst/>
              <a:ahLst/>
              <a:cxnLst/>
              <a:rect l="l" t="t" r="r" b="b"/>
              <a:pathLst>
                <a:path w="5263" h="307" extrusionOk="0">
                  <a:moveTo>
                    <a:pt x="141" y="1"/>
                  </a:moveTo>
                  <a:cubicBezTo>
                    <a:pt x="60" y="1"/>
                    <a:pt x="1" y="71"/>
                    <a:pt x="1" y="155"/>
                  </a:cubicBezTo>
                  <a:cubicBezTo>
                    <a:pt x="1" y="236"/>
                    <a:pt x="60" y="306"/>
                    <a:pt x="141" y="306"/>
                  </a:cubicBezTo>
                  <a:lnTo>
                    <a:pt x="5111" y="306"/>
                  </a:lnTo>
                  <a:cubicBezTo>
                    <a:pt x="5192" y="306"/>
                    <a:pt x="5262" y="236"/>
                    <a:pt x="5262" y="155"/>
                  </a:cubicBezTo>
                  <a:cubicBezTo>
                    <a:pt x="5262" y="71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7"/>
            <p:cNvSpPr/>
            <p:nvPr/>
          </p:nvSpPr>
          <p:spPr>
            <a:xfrm>
              <a:off x="7334969" y="2168545"/>
              <a:ext cx="656862" cy="36444"/>
            </a:xfrm>
            <a:custGeom>
              <a:avLst/>
              <a:gdLst/>
              <a:ahLst/>
              <a:cxnLst/>
              <a:rect l="l" t="t" r="r" b="b"/>
              <a:pathLst>
                <a:path w="5263" h="292" extrusionOk="0">
                  <a:moveTo>
                    <a:pt x="141" y="1"/>
                  </a:moveTo>
                  <a:cubicBezTo>
                    <a:pt x="60" y="1"/>
                    <a:pt x="1" y="59"/>
                    <a:pt x="1" y="141"/>
                  </a:cubicBezTo>
                  <a:cubicBezTo>
                    <a:pt x="1" y="222"/>
                    <a:pt x="60" y="292"/>
                    <a:pt x="141" y="292"/>
                  </a:cubicBezTo>
                  <a:lnTo>
                    <a:pt x="5111" y="292"/>
                  </a:lnTo>
                  <a:cubicBezTo>
                    <a:pt x="5192" y="292"/>
                    <a:pt x="5262" y="222"/>
                    <a:pt x="5262" y="141"/>
                  </a:cubicBezTo>
                  <a:cubicBezTo>
                    <a:pt x="5262" y="59"/>
                    <a:pt x="5192" y="1"/>
                    <a:pt x="5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7"/>
            <p:cNvSpPr/>
            <p:nvPr/>
          </p:nvSpPr>
          <p:spPr>
            <a:xfrm>
              <a:off x="6829628" y="1870133"/>
              <a:ext cx="257727" cy="355452"/>
            </a:xfrm>
            <a:custGeom>
              <a:avLst/>
              <a:gdLst/>
              <a:ahLst/>
              <a:cxnLst/>
              <a:rect l="l" t="t" r="r" b="b"/>
              <a:pathLst>
                <a:path w="2065" h="2848" extrusionOk="0">
                  <a:moveTo>
                    <a:pt x="1039" y="0"/>
                  </a:moveTo>
                  <a:cubicBezTo>
                    <a:pt x="689" y="0"/>
                    <a:pt x="421" y="280"/>
                    <a:pt x="421" y="619"/>
                  </a:cubicBezTo>
                  <a:cubicBezTo>
                    <a:pt x="421" y="910"/>
                    <a:pt x="619" y="1143"/>
                    <a:pt x="888" y="1213"/>
                  </a:cubicBezTo>
                  <a:cubicBezTo>
                    <a:pt x="384" y="1330"/>
                    <a:pt x="1" y="1983"/>
                    <a:pt x="1" y="2789"/>
                  </a:cubicBezTo>
                  <a:lnTo>
                    <a:pt x="1" y="2848"/>
                  </a:lnTo>
                  <a:lnTo>
                    <a:pt x="2064" y="2848"/>
                  </a:lnTo>
                  <a:lnTo>
                    <a:pt x="2064" y="2789"/>
                  </a:lnTo>
                  <a:cubicBezTo>
                    <a:pt x="2064" y="1983"/>
                    <a:pt x="1681" y="1330"/>
                    <a:pt x="1180" y="1213"/>
                  </a:cubicBezTo>
                  <a:cubicBezTo>
                    <a:pt x="1448" y="1143"/>
                    <a:pt x="1644" y="910"/>
                    <a:pt x="1644" y="619"/>
                  </a:cubicBezTo>
                  <a:cubicBezTo>
                    <a:pt x="1644" y="280"/>
                    <a:pt x="1378" y="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7"/>
            <p:cNvSpPr/>
            <p:nvPr/>
          </p:nvSpPr>
          <p:spPr>
            <a:xfrm>
              <a:off x="6235425" y="3399826"/>
              <a:ext cx="1003452" cy="636518"/>
            </a:xfrm>
            <a:custGeom>
              <a:avLst/>
              <a:gdLst/>
              <a:ahLst/>
              <a:cxnLst/>
              <a:rect l="l" t="t" r="r" b="b"/>
              <a:pathLst>
                <a:path w="8040" h="5100" extrusionOk="0">
                  <a:moveTo>
                    <a:pt x="468" y="1"/>
                  </a:moveTo>
                  <a:cubicBezTo>
                    <a:pt x="210" y="1"/>
                    <a:pt x="0" y="211"/>
                    <a:pt x="0" y="480"/>
                  </a:cubicBezTo>
                  <a:lnTo>
                    <a:pt x="0" y="4635"/>
                  </a:lnTo>
                  <a:cubicBezTo>
                    <a:pt x="0" y="4890"/>
                    <a:pt x="210" y="5100"/>
                    <a:pt x="468" y="5100"/>
                  </a:cubicBezTo>
                  <a:lnTo>
                    <a:pt x="7572" y="5100"/>
                  </a:lnTo>
                  <a:cubicBezTo>
                    <a:pt x="7830" y="5100"/>
                    <a:pt x="8040" y="4890"/>
                    <a:pt x="8040" y="4635"/>
                  </a:cubicBezTo>
                  <a:lnTo>
                    <a:pt x="8040" y="480"/>
                  </a:lnTo>
                  <a:cubicBezTo>
                    <a:pt x="8040" y="211"/>
                    <a:pt x="7830" y="1"/>
                    <a:pt x="75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7"/>
            <p:cNvSpPr/>
            <p:nvPr/>
          </p:nvSpPr>
          <p:spPr>
            <a:xfrm>
              <a:off x="6516364" y="3497674"/>
              <a:ext cx="441569" cy="441195"/>
            </a:xfrm>
            <a:custGeom>
              <a:avLst/>
              <a:gdLst/>
              <a:ahLst/>
              <a:cxnLst/>
              <a:rect l="l" t="t" r="r" b="b"/>
              <a:pathLst>
                <a:path w="3538" h="3535" extrusionOk="0">
                  <a:moveTo>
                    <a:pt x="1762" y="1"/>
                  </a:moveTo>
                  <a:cubicBezTo>
                    <a:pt x="796" y="1"/>
                    <a:pt x="1" y="793"/>
                    <a:pt x="1" y="1773"/>
                  </a:cubicBezTo>
                  <a:cubicBezTo>
                    <a:pt x="1" y="2742"/>
                    <a:pt x="796" y="3535"/>
                    <a:pt x="1762" y="3535"/>
                  </a:cubicBezTo>
                  <a:cubicBezTo>
                    <a:pt x="2742" y="3535"/>
                    <a:pt x="3537" y="2742"/>
                    <a:pt x="3537" y="1773"/>
                  </a:cubicBezTo>
                  <a:cubicBezTo>
                    <a:pt x="3537" y="793"/>
                    <a:pt x="2742" y="1"/>
                    <a:pt x="17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7"/>
            <p:cNvSpPr/>
            <p:nvPr/>
          </p:nvSpPr>
          <p:spPr>
            <a:xfrm>
              <a:off x="6638675" y="3605382"/>
              <a:ext cx="196946" cy="225902"/>
            </a:xfrm>
            <a:custGeom>
              <a:avLst/>
              <a:gdLst/>
              <a:ahLst/>
              <a:cxnLst/>
              <a:rect l="l" t="t" r="r" b="b"/>
              <a:pathLst>
                <a:path w="1578" h="1810" extrusionOk="0">
                  <a:moveTo>
                    <a:pt x="1" y="0"/>
                  </a:moveTo>
                  <a:lnTo>
                    <a:pt x="1" y="1809"/>
                  </a:lnTo>
                  <a:lnTo>
                    <a:pt x="1577" y="9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7"/>
            <p:cNvSpPr/>
            <p:nvPr/>
          </p:nvSpPr>
          <p:spPr>
            <a:xfrm>
              <a:off x="7476250" y="2817913"/>
              <a:ext cx="589715" cy="590090"/>
            </a:xfrm>
            <a:custGeom>
              <a:avLst/>
              <a:gdLst/>
              <a:ahLst/>
              <a:cxnLst/>
              <a:rect l="l" t="t" r="r" b="b"/>
              <a:pathLst>
                <a:path w="4725" h="4728" extrusionOk="0">
                  <a:moveTo>
                    <a:pt x="2358" y="0"/>
                  </a:moveTo>
                  <a:cubicBezTo>
                    <a:pt x="1050" y="0"/>
                    <a:pt x="0" y="1064"/>
                    <a:pt x="0" y="2358"/>
                  </a:cubicBezTo>
                  <a:cubicBezTo>
                    <a:pt x="0" y="3666"/>
                    <a:pt x="1050" y="4727"/>
                    <a:pt x="2358" y="4727"/>
                  </a:cubicBezTo>
                  <a:cubicBezTo>
                    <a:pt x="3663" y="4727"/>
                    <a:pt x="4724" y="3666"/>
                    <a:pt x="4724" y="2358"/>
                  </a:cubicBezTo>
                  <a:cubicBezTo>
                    <a:pt x="4724" y="1064"/>
                    <a:pt x="3663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7"/>
            <p:cNvSpPr/>
            <p:nvPr/>
          </p:nvSpPr>
          <p:spPr>
            <a:xfrm>
              <a:off x="7387388" y="2729176"/>
              <a:ext cx="765944" cy="766193"/>
            </a:xfrm>
            <a:custGeom>
              <a:avLst/>
              <a:gdLst/>
              <a:ahLst/>
              <a:cxnLst/>
              <a:rect l="l" t="t" r="r" b="b"/>
              <a:pathLst>
                <a:path w="6137" h="6139" extrusionOk="0">
                  <a:moveTo>
                    <a:pt x="3070" y="851"/>
                  </a:moveTo>
                  <a:cubicBezTo>
                    <a:pt x="4294" y="851"/>
                    <a:pt x="5285" y="1845"/>
                    <a:pt x="5285" y="3069"/>
                  </a:cubicBezTo>
                  <a:cubicBezTo>
                    <a:pt x="5285" y="4296"/>
                    <a:pt x="4294" y="5298"/>
                    <a:pt x="3070" y="5298"/>
                  </a:cubicBezTo>
                  <a:cubicBezTo>
                    <a:pt x="2580" y="5298"/>
                    <a:pt x="2123" y="5136"/>
                    <a:pt x="1751" y="4856"/>
                  </a:cubicBezTo>
                  <a:cubicBezTo>
                    <a:pt x="1202" y="4458"/>
                    <a:pt x="852" y="3806"/>
                    <a:pt x="852" y="3069"/>
                  </a:cubicBezTo>
                  <a:cubicBezTo>
                    <a:pt x="852" y="2347"/>
                    <a:pt x="1202" y="1691"/>
                    <a:pt x="1751" y="1285"/>
                  </a:cubicBezTo>
                  <a:cubicBezTo>
                    <a:pt x="2123" y="1017"/>
                    <a:pt x="2580" y="851"/>
                    <a:pt x="3070" y="851"/>
                  </a:cubicBezTo>
                  <a:close/>
                  <a:moveTo>
                    <a:pt x="3070" y="0"/>
                  </a:moveTo>
                  <a:cubicBezTo>
                    <a:pt x="2345" y="0"/>
                    <a:pt x="1670" y="258"/>
                    <a:pt x="1143" y="689"/>
                  </a:cubicBezTo>
                  <a:cubicBezTo>
                    <a:pt x="443" y="1249"/>
                    <a:pt x="1" y="2111"/>
                    <a:pt x="1" y="3069"/>
                  </a:cubicBezTo>
                  <a:cubicBezTo>
                    <a:pt x="1" y="4038"/>
                    <a:pt x="443" y="4901"/>
                    <a:pt x="1143" y="5461"/>
                  </a:cubicBezTo>
                  <a:cubicBezTo>
                    <a:pt x="1670" y="5892"/>
                    <a:pt x="2345" y="6138"/>
                    <a:pt x="3070" y="6138"/>
                  </a:cubicBezTo>
                  <a:cubicBezTo>
                    <a:pt x="4761" y="6138"/>
                    <a:pt x="6136" y="4772"/>
                    <a:pt x="6136" y="3069"/>
                  </a:cubicBezTo>
                  <a:cubicBezTo>
                    <a:pt x="6136" y="1378"/>
                    <a:pt x="4761" y="0"/>
                    <a:pt x="3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7"/>
            <p:cNvSpPr/>
            <p:nvPr/>
          </p:nvSpPr>
          <p:spPr>
            <a:xfrm>
              <a:off x="7946645" y="3600075"/>
              <a:ext cx="757082" cy="237384"/>
            </a:xfrm>
            <a:custGeom>
              <a:avLst/>
              <a:gdLst/>
              <a:ahLst/>
              <a:cxnLst/>
              <a:rect l="l" t="t" r="r" b="b"/>
              <a:pathLst>
                <a:path w="6066" h="1902" extrusionOk="0">
                  <a:moveTo>
                    <a:pt x="944" y="0"/>
                  </a:moveTo>
                  <a:cubicBezTo>
                    <a:pt x="420" y="0"/>
                    <a:pt x="0" y="420"/>
                    <a:pt x="0" y="944"/>
                  </a:cubicBezTo>
                  <a:cubicBezTo>
                    <a:pt x="0" y="1470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70"/>
                    <a:pt x="6065" y="944"/>
                  </a:cubicBezTo>
                  <a:cubicBezTo>
                    <a:pt x="6065" y="420"/>
                    <a:pt x="5645" y="0"/>
                    <a:pt x="5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7"/>
            <p:cNvSpPr/>
            <p:nvPr/>
          </p:nvSpPr>
          <p:spPr>
            <a:xfrm>
              <a:off x="8023776" y="3635021"/>
              <a:ext cx="166244" cy="166119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65" y="0"/>
                  </a:moveTo>
                  <a:cubicBezTo>
                    <a:pt x="292" y="0"/>
                    <a:pt x="1" y="303"/>
                    <a:pt x="1" y="664"/>
                  </a:cubicBezTo>
                  <a:cubicBezTo>
                    <a:pt x="1" y="1039"/>
                    <a:pt x="292" y="1330"/>
                    <a:pt x="665" y="1330"/>
                  </a:cubicBezTo>
                  <a:cubicBezTo>
                    <a:pt x="1026" y="1330"/>
                    <a:pt x="1331" y="1039"/>
                    <a:pt x="1331" y="664"/>
                  </a:cubicBezTo>
                  <a:cubicBezTo>
                    <a:pt x="1331" y="303"/>
                    <a:pt x="1026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7"/>
            <p:cNvSpPr/>
            <p:nvPr/>
          </p:nvSpPr>
          <p:spPr>
            <a:xfrm>
              <a:off x="7946645" y="3889751"/>
              <a:ext cx="757082" cy="237509"/>
            </a:xfrm>
            <a:custGeom>
              <a:avLst/>
              <a:gdLst/>
              <a:ahLst/>
              <a:cxnLst/>
              <a:rect l="l" t="t" r="r" b="b"/>
              <a:pathLst>
                <a:path w="6066" h="1903" extrusionOk="0">
                  <a:moveTo>
                    <a:pt x="944" y="1"/>
                  </a:moveTo>
                  <a:cubicBezTo>
                    <a:pt x="420" y="1"/>
                    <a:pt x="0" y="432"/>
                    <a:pt x="0" y="958"/>
                  </a:cubicBezTo>
                  <a:cubicBezTo>
                    <a:pt x="0" y="1482"/>
                    <a:pt x="420" y="1902"/>
                    <a:pt x="944" y="1902"/>
                  </a:cubicBezTo>
                  <a:lnTo>
                    <a:pt x="5122" y="1902"/>
                  </a:lnTo>
                  <a:cubicBezTo>
                    <a:pt x="5645" y="1902"/>
                    <a:pt x="6065" y="1482"/>
                    <a:pt x="6065" y="958"/>
                  </a:cubicBezTo>
                  <a:cubicBezTo>
                    <a:pt x="6065" y="432"/>
                    <a:pt x="5645" y="1"/>
                    <a:pt x="5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7"/>
            <p:cNvSpPr/>
            <p:nvPr/>
          </p:nvSpPr>
          <p:spPr>
            <a:xfrm>
              <a:off x="8462096" y="3926069"/>
              <a:ext cx="166119" cy="166244"/>
            </a:xfrm>
            <a:custGeom>
              <a:avLst/>
              <a:gdLst/>
              <a:ahLst/>
              <a:cxnLst/>
              <a:rect l="l" t="t" r="r" b="b"/>
              <a:pathLst>
                <a:path w="1331" h="1332" extrusionOk="0">
                  <a:moveTo>
                    <a:pt x="664" y="1"/>
                  </a:moveTo>
                  <a:cubicBezTo>
                    <a:pt x="292" y="1"/>
                    <a:pt x="0" y="292"/>
                    <a:pt x="0" y="667"/>
                  </a:cubicBezTo>
                  <a:cubicBezTo>
                    <a:pt x="0" y="1029"/>
                    <a:pt x="292" y="1331"/>
                    <a:pt x="664" y="1331"/>
                  </a:cubicBezTo>
                  <a:cubicBezTo>
                    <a:pt x="1025" y="1331"/>
                    <a:pt x="1331" y="1029"/>
                    <a:pt x="1331" y="667"/>
                  </a:cubicBezTo>
                  <a:cubicBezTo>
                    <a:pt x="1331" y="292"/>
                    <a:pt x="1025" y="1"/>
                    <a:pt x="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7"/>
            <p:cNvSpPr/>
            <p:nvPr/>
          </p:nvSpPr>
          <p:spPr>
            <a:xfrm>
              <a:off x="7642243" y="2983906"/>
              <a:ext cx="257603" cy="258102"/>
            </a:xfrm>
            <a:custGeom>
              <a:avLst/>
              <a:gdLst/>
              <a:ahLst/>
              <a:cxnLst/>
              <a:rect l="l" t="t" r="r" b="b"/>
              <a:pathLst>
                <a:path w="2064" h="2068" extrusionOk="0">
                  <a:moveTo>
                    <a:pt x="1028" y="737"/>
                  </a:moveTo>
                  <a:cubicBezTo>
                    <a:pt x="1190" y="737"/>
                    <a:pt x="1330" y="866"/>
                    <a:pt x="1330" y="1039"/>
                  </a:cubicBezTo>
                  <a:cubicBezTo>
                    <a:pt x="1330" y="1205"/>
                    <a:pt x="1190" y="1345"/>
                    <a:pt x="1028" y="1345"/>
                  </a:cubicBezTo>
                  <a:cubicBezTo>
                    <a:pt x="863" y="1345"/>
                    <a:pt x="723" y="1205"/>
                    <a:pt x="723" y="1039"/>
                  </a:cubicBezTo>
                  <a:cubicBezTo>
                    <a:pt x="723" y="866"/>
                    <a:pt x="863" y="737"/>
                    <a:pt x="1028" y="737"/>
                  </a:cubicBezTo>
                  <a:close/>
                  <a:moveTo>
                    <a:pt x="899" y="0"/>
                  </a:moveTo>
                  <a:cubicBezTo>
                    <a:pt x="874" y="0"/>
                    <a:pt x="851" y="26"/>
                    <a:pt x="840" y="48"/>
                  </a:cubicBezTo>
                  <a:lnTo>
                    <a:pt x="781" y="281"/>
                  </a:lnTo>
                  <a:cubicBezTo>
                    <a:pt x="748" y="306"/>
                    <a:pt x="700" y="317"/>
                    <a:pt x="664" y="339"/>
                  </a:cubicBezTo>
                  <a:lnTo>
                    <a:pt x="454" y="211"/>
                  </a:lnTo>
                  <a:cubicBezTo>
                    <a:pt x="445" y="206"/>
                    <a:pt x="436" y="203"/>
                    <a:pt x="427" y="203"/>
                  </a:cubicBezTo>
                  <a:cubicBezTo>
                    <a:pt x="413" y="203"/>
                    <a:pt x="399" y="209"/>
                    <a:pt x="384" y="225"/>
                  </a:cubicBezTo>
                  <a:lnTo>
                    <a:pt x="210" y="398"/>
                  </a:lnTo>
                  <a:cubicBezTo>
                    <a:pt x="188" y="409"/>
                    <a:pt x="188" y="446"/>
                    <a:pt x="199" y="468"/>
                  </a:cubicBezTo>
                  <a:lnTo>
                    <a:pt x="328" y="678"/>
                  </a:lnTo>
                  <a:cubicBezTo>
                    <a:pt x="303" y="715"/>
                    <a:pt x="291" y="759"/>
                    <a:pt x="280" y="796"/>
                  </a:cubicBezTo>
                  <a:lnTo>
                    <a:pt x="48" y="855"/>
                  </a:lnTo>
                  <a:cubicBezTo>
                    <a:pt x="11" y="866"/>
                    <a:pt x="0" y="888"/>
                    <a:pt x="0" y="911"/>
                  </a:cubicBezTo>
                  <a:lnTo>
                    <a:pt x="0" y="1157"/>
                  </a:lnTo>
                  <a:cubicBezTo>
                    <a:pt x="0" y="1179"/>
                    <a:pt x="11" y="1216"/>
                    <a:pt x="48" y="1216"/>
                  </a:cubicBezTo>
                  <a:lnTo>
                    <a:pt x="280" y="1275"/>
                  </a:lnTo>
                  <a:cubicBezTo>
                    <a:pt x="291" y="1319"/>
                    <a:pt x="303" y="1356"/>
                    <a:pt x="328" y="1401"/>
                  </a:cubicBezTo>
                  <a:lnTo>
                    <a:pt x="199" y="1599"/>
                  </a:lnTo>
                  <a:cubicBezTo>
                    <a:pt x="188" y="1625"/>
                    <a:pt x="188" y="1658"/>
                    <a:pt x="210" y="1681"/>
                  </a:cubicBezTo>
                  <a:lnTo>
                    <a:pt x="384" y="1846"/>
                  </a:lnTo>
                  <a:cubicBezTo>
                    <a:pt x="399" y="1859"/>
                    <a:pt x="412" y="1864"/>
                    <a:pt x="426" y="1864"/>
                  </a:cubicBezTo>
                  <a:cubicBezTo>
                    <a:pt x="435" y="1864"/>
                    <a:pt x="445" y="1862"/>
                    <a:pt x="454" y="1857"/>
                  </a:cubicBezTo>
                  <a:lnTo>
                    <a:pt x="664" y="1739"/>
                  </a:lnTo>
                  <a:cubicBezTo>
                    <a:pt x="700" y="1751"/>
                    <a:pt x="748" y="1776"/>
                    <a:pt x="781" y="1787"/>
                  </a:cubicBezTo>
                  <a:lnTo>
                    <a:pt x="840" y="2019"/>
                  </a:lnTo>
                  <a:cubicBezTo>
                    <a:pt x="851" y="2045"/>
                    <a:pt x="874" y="2067"/>
                    <a:pt x="899" y="2067"/>
                  </a:cubicBezTo>
                  <a:lnTo>
                    <a:pt x="1143" y="2067"/>
                  </a:lnTo>
                  <a:cubicBezTo>
                    <a:pt x="1179" y="2067"/>
                    <a:pt x="1201" y="2045"/>
                    <a:pt x="1201" y="2019"/>
                  </a:cubicBezTo>
                  <a:lnTo>
                    <a:pt x="1260" y="1787"/>
                  </a:lnTo>
                  <a:cubicBezTo>
                    <a:pt x="1308" y="1776"/>
                    <a:pt x="1341" y="1751"/>
                    <a:pt x="1389" y="1739"/>
                  </a:cubicBezTo>
                  <a:lnTo>
                    <a:pt x="1588" y="1857"/>
                  </a:lnTo>
                  <a:cubicBezTo>
                    <a:pt x="1602" y="1862"/>
                    <a:pt x="1614" y="1864"/>
                    <a:pt x="1625" y="1864"/>
                  </a:cubicBezTo>
                  <a:cubicBezTo>
                    <a:pt x="1641" y="1864"/>
                    <a:pt x="1654" y="1859"/>
                    <a:pt x="1669" y="1846"/>
                  </a:cubicBezTo>
                  <a:lnTo>
                    <a:pt x="1843" y="1681"/>
                  </a:lnTo>
                  <a:cubicBezTo>
                    <a:pt x="1854" y="1658"/>
                    <a:pt x="1868" y="1625"/>
                    <a:pt x="1843" y="1599"/>
                  </a:cubicBezTo>
                  <a:lnTo>
                    <a:pt x="1728" y="1401"/>
                  </a:lnTo>
                  <a:cubicBezTo>
                    <a:pt x="1739" y="1356"/>
                    <a:pt x="1761" y="1319"/>
                    <a:pt x="1773" y="1275"/>
                  </a:cubicBezTo>
                  <a:lnTo>
                    <a:pt x="2019" y="1216"/>
                  </a:lnTo>
                  <a:cubicBezTo>
                    <a:pt x="2042" y="1216"/>
                    <a:pt x="2064" y="1179"/>
                    <a:pt x="2064" y="1157"/>
                  </a:cubicBezTo>
                  <a:lnTo>
                    <a:pt x="2064" y="911"/>
                  </a:lnTo>
                  <a:cubicBezTo>
                    <a:pt x="2064" y="888"/>
                    <a:pt x="2042" y="866"/>
                    <a:pt x="2019" y="855"/>
                  </a:cubicBezTo>
                  <a:lnTo>
                    <a:pt x="1773" y="796"/>
                  </a:lnTo>
                  <a:cubicBezTo>
                    <a:pt x="1761" y="759"/>
                    <a:pt x="1739" y="715"/>
                    <a:pt x="1728" y="678"/>
                  </a:cubicBezTo>
                  <a:lnTo>
                    <a:pt x="1843" y="468"/>
                  </a:lnTo>
                  <a:cubicBezTo>
                    <a:pt x="1868" y="446"/>
                    <a:pt x="1854" y="409"/>
                    <a:pt x="1843" y="398"/>
                  </a:cubicBezTo>
                  <a:lnTo>
                    <a:pt x="1669" y="225"/>
                  </a:lnTo>
                  <a:cubicBezTo>
                    <a:pt x="1654" y="209"/>
                    <a:pt x="1640" y="203"/>
                    <a:pt x="1624" y="203"/>
                  </a:cubicBezTo>
                  <a:cubicBezTo>
                    <a:pt x="1613" y="203"/>
                    <a:pt x="1601" y="206"/>
                    <a:pt x="1588" y="211"/>
                  </a:cubicBezTo>
                  <a:lnTo>
                    <a:pt x="1389" y="339"/>
                  </a:lnTo>
                  <a:cubicBezTo>
                    <a:pt x="1341" y="317"/>
                    <a:pt x="1308" y="306"/>
                    <a:pt x="1260" y="281"/>
                  </a:cubicBezTo>
                  <a:lnTo>
                    <a:pt x="1201" y="48"/>
                  </a:lnTo>
                  <a:cubicBezTo>
                    <a:pt x="1201" y="26"/>
                    <a:pt x="1179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7"/>
            <p:cNvSpPr/>
            <p:nvPr/>
          </p:nvSpPr>
          <p:spPr>
            <a:xfrm>
              <a:off x="6183319" y="2362120"/>
              <a:ext cx="632025" cy="630652"/>
            </a:xfrm>
            <a:custGeom>
              <a:avLst/>
              <a:gdLst/>
              <a:ahLst/>
              <a:cxnLst/>
              <a:rect l="l" t="t" r="r" b="b"/>
              <a:pathLst>
                <a:path w="5064" h="5053" extrusionOk="0">
                  <a:moveTo>
                    <a:pt x="2532" y="1"/>
                  </a:moveTo>
                  <a:cubicBezTo>
                    <a:pt x="1132" y="1"/>
                    <a:pt x="1" y="1132"/>
                    <a:pt x="1" y="2521"/>
                  </a:cubicBezTo>
                  <a:cubicBezTo>
                    <a:pt x="1" y="3921"/>
                    <a:pt x="1132" y="5052"/>
                    <a:pt x="2532" y="5052"/>
                  </a:cubicBezTo>
                  <a:cubicBezTo>
                    <a:pt x="3932" y="5052"/>
                    <a:pt x="5063" y="3921"/>
                    <a:pt x="5063" y="2521"/>
                  </a:cubicBezTo>
                  <a:cubicBezTo>
                    <a:pt x="5063" y="1132"/>
                    <a:pt x="3932" y="1"/>
                    <a:pt x="2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7"/>
            <p:cNvSpPr/>
            <p:nvPr/>
          </p:nvSpPr>
          <p:spPr>
            <a:xfrm>
              <a:off x="6302509" y="2481685"/>
              <a:ext cx="393268" cy="391896"/>
            </a:xfrm>
            <a:custGeom>
              <a:avLst/>
              <a:gdLst/>
              <a:ahLst/>
              <a:cxnLst/>
              <a:rect l="l" t="t" r="r" b="b"/>
              <a:pathLst>
                <a:path w="3151" h="3140" extrusionOk="0">
                  <a:moveTo>
                    <a:pt x="1577" y="1"/>
                  </a:moveTo>
                  <a:cubicBezTo>
                    <a:pt x="701" y="1"/>
                    <a:pt x="1" y="701"/>
                    <a:pt x="1" y="1563"/>
                  </a:cubicBezTo>
                  <a:cubicBezTo>
                    <a:pt x="1" y="2440"/>
                    <a:pt x="701" y="3140"/>
                    <a:pt x="1577" y="3140"/>
                  </a:cubicBezTo>
                  <a:cubicBezTo>
                    <a:pt x="2440" y="3140"/>
                    <a:pt x="3151" y="2440"/>
                    <a:pt x="3151" y="1563"/>
                  </a:cubicBezTo>
                  <a:cubicBezTo>
                    <a:pt x="3151" y="701"/>
                    <a:pt x="2440" y="1"/>
                    <a:pt x="15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7"/>
            <p:cNvSpPr/>
            <p:nvPr/>
          </p:nvSpPr>
          <p:spPr>
            <a:xfrm>
              <a:off x="6471622" y="2769987"/>
              <a:ext cx="55415" cy="26334"/>
            </a:xfrm>
            <a:custGeom>
              <a:avLst/>
              <a:gdLst/>
              <a:ahLst/>
              <a:cxnLst/>
              <a:rect l="l" t="t" r="r" b="b"/>
              <a:pathLst>
                <a:path w="444" h="21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18"/>
                    <a:pt x="104" y="211"/>
                    <a:pt x="222" y="211"/>
                  </a:cubicBezTo>
                  <a:cubicBezTo>
                    <a:pt x="337" y="211"/>
                    <a:pt x="432" y="118"/>
                    <a:pt x="443" y="1"/>
                  </a:cubicBezTo>
                  <a:lnTo>
                    <a:pt x="443" y="1"/>
                  </a:lnTo>
                  <a:cubicBezTo>
                    <a:pt x="351" y="12"/>
                    <a:pt x="267" y="12"/>
                    <a:pt x="222" y="12"/>
                  </a:cubicBezTo>
                  <a:cubicBezTo>
                    <a:pt x="174" y="12"/>
                    <a:pt x="93" y="12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7"/>
            <p:cNvSpPr/>
            <p:nvPr/>
          </p:nvSpPr>
          <p:spPr>
            <a:xfrm>
              <a:off x="6427940" y="2558940"/>
              <a:ext cx="141407" cy="141282"/>
            </a:xfrm>
            <a:custGeom>
              <a:avLst/>
              <a:gdLst/>
              <a:ahLst/>
              <a:cxnLst/>
              <a:rect l="l" t="t" r="r" b="b"/>
              <a:pathLst>
                <a:path w="1133" h="1132" extrusionOk="0">
                  <a:moveTo>
                    <a:pt x="572" y="0"/>
                  </a:moveTo>
                  <a:cubicBezTo>
                    <a:pt x="303" y="0"/>
                    <a:pt x="93" y="210"/>
                    <a:pt x="93" y="479"/>
                  </a:cubicBezTo>
                  <a:cubicBezTo>
                    <a:pt x="93" y="675"/>
                    <a:pt x="71" y="874"/>
                    <a:pt x="1" y="1062"/>
                  </a:cubicBezTo>
                  <a:cubicBezTo>
                    <a:pt x="152" y="1095"/>
                    <a:pt x="337" y="1132"/>
                    <a:pt x="572" y="1132"/>
                  </a:cubicBezTo>
                  <a:cubicBezTo>
                    <a:pt x="804" y="1132"/>
                    <a:pt x="992" y="1095"/>
                    <a:pt x="1132" y="1062"/>
                  </a:cubicBezTo>
                  <a:cubicBezTo>
                    <a:pt x="1073" y="874"/>
                    <a:pt x="1037" y="675"/>
                    <a:pt x="1037" y="479"/>
                  </a:cubicBezTo>
                  <a:cubicBezTo>
                    <a:pt x="1037" y="210"/>
                    <a:pt x="82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7"/>
            <p:cNvSpPr/>
            <p:nvPr/>
          </p:nvSpPr>
          <p:spPr>
            <a:xfrm>
              <a:off x="6410467" y="2706087"/>
              <a:ext cx="177726" cy="49424"/>
            </a:xfrm>
            <a:custGeom>
              <a:avLst/>
              <a:gdLst/>
              <a:ahLst/>
              <a:cxnLst/>
              <a:rect l="l" t="t" r="r" b="b"/>
              <a:pathLst>
                <a:path w="1424" h="396" extrusionOk="0">
                  <a:moveTo>
                    <a:pt x="104" y="0"/>
                  </a:moveTo>
                  <a:cubicBezTo>
                    <a:pt x="71" y="56"/>
                    <a:pt x="46" y="126"/>
                    <a:pt x="12" y="185"/>
                  </a:cubicBezTo>
                  <a:cubicBezTo>
                    <a:pt x="1" y="210"/>
                    <a:pt x="1" y="222"/>
                    <a:pt x="1" y="222"/>
                  </a:cubicBezTo>
                  <a:cubicBezTo>
                    <a:pt x="1" y="314"/>
                    <a:pt x="314" y="395"/>
                    <a:pt x="712" y="395"/>
                  </a:cubicBezTo>
                  <a:cubicBezTo>
                    <a:pt x="1107" y="395"/>
                    <a:pt x="1423" y="314"/>
                    <a:pt x="1423" y="222"/>
                  </a:cubicBezTo>
                  <a:cubicBezTo>
                    <a:pt x="1423" y="222"/>
                    <a:pt x="1412" y="210"/>
                    <a:pt x="1401" y="185"/>
                  </a:cubicBezTo>
                  <a:cubicBezTo>
                    <a:pt x="1376" y="126"/>
                    <a:pt x="1342" y="56"/>
                    <a:pt x="1317" y="0"/>
                  </a:cubicBezTo>
                  <a:cubicBezTo>
                    <a:pt x="1143" y="45"/>
                    <a:pt x="933" y="82"/>
                    <a:pt x="712" y="82"/>
                  </a:cubicBezTo>
                  <a:cubicBezTo>
                    <a:pt x="491" y="82"/>
                    <a:pt x="281" y="45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7"/>
            <p:cNvSpPr/>
            <p:nvPr/>
          </p:nvSpPr>
          <p:spPr>
            <a:xfrm>
              <a:off x="7519932" y="2282132"/>
              <a:ext cx="1182426" cy="369929"/>
            </a:xfrm>
            <a:custGeom>
              <a:avLst/>
              <a:gdLst/>
              <a:ahLst/>
              <a:cxnLst/>
              <a:rect l="l" t="t" r="r" b="b"/>
              <a:pathLst>
                <a:path w="9474" h="2964" extrusionOk="0">
                  <a:moveTo>
                    <a:pt x="339" y="1"/>
                  </a:moveTo>
                  <a:cubicBezTo>
                    <a:pt x="151" y="1"/>
                    <a:pt x="0" y="152"/>
                    <a:pt x="0" y="351"/>
                  </a:cubicBezTo>
                  <a:lnTo>
                    <a:pt x="0" y="2625"/>
                  </a:lnTo>
                  <a:cubicBezTo>
                    <a:pt x="0" y="2812"/>
                    <a:pt x="151" y="2964"/>
                    <a:pt x="339" y="2964"/>
                  </a:cubicBezTo>
                  <a:lnTo>
                    <a:pt x="9134" y="2964"/>
                  </a:lnTo>
                  <a:cubicBezTo>
                    <a:pt x="9322" y="2964"/>
                    <a:pt x="9473" y="2812"/>
                    <a:pt x="9473" y="2625"/>
                  </a:cubicBezTo>
                  <a:lnTo>
                    <a:pt x="9473" y="351"/>
                  </a:lnTo>
                  <a:cubicBezTo>
                    <a:pt x="9473" y="152"/>
                    <a:pt x="9322" y="1"/>
                    <a:pt x="913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7"/>
            <p:cNvSpPr/>
            <p:nvPr/>
          </p:nvSpPr>
          <p:spPr>
            <a:xfrm>
              <a:off x="7768671" y="2367874"/>
              <a:ext cx="684819" cy="64401"/>
            </a:xfrm>
            <a:custGeom>
              <a:avLst/>
              <a:gdLst/>
              <a:ahLst/>
              <a:cxnLst/>
              <a:rect l="l" t="t" r="r" b="b"/>
              <a:pathLst>
                <a:path w="5487" h="516" extrusionOk="0">
                  <a:moveTo>
                    <a:pt x="258" y="0"/>
                  </a:moveTo>
                  <a:cubicBezTo>
                    <a:pt x="118" y="0"/>
                    <a:pt x="1" y="118"/>
                    <a:pt x="1" y="258"/>
                  </a:cubicBezTo>
                  <a:cubicBezTo>
                    <a:pt x="1" y="398"/>
                    <a:pt x="118" y="515"/>
                    <a:pt x="258" y="515"/>
                  </a:cubicBezTo>
                  <a:lnTo>
                    <a:pt x="5229" y="515"/>
                  </a:lnTo>
                  <a:cubicBezTo>
                    <a:pt x="5369" y="515"/>
                    <a:pt x="5486" y="398"/>
                    <a:pt x="5486" y="258"/>
                  </a:cubicBezTo>
                  <a:cubicBezTo>
                    <a:pt x="5486" y="118"/>
                    <a:pt x="5369" y="0"/>
                    <a:pt x="5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7"/>
            <p:cNvSpPr/>
            <p:nvPr/>
          </p:nvSpPr>
          <p:spPr>
            <a:xfrm>
              <a:off x="7933291" y="2506160"/>
              <a:ext cx="355577" cy="64525"/>
            </a:xfrm>
            <a:custGeom>
              <a:avLst/>
              <a:gdLst/>
              <a:ahLst/>
              <a:cxnLst/>
              <a:rect l="l" t="t" r="r" b="b"/>
              <a:pathLst>
                <a:path w="2849" h="517" extrusionOk="0">
                  <a:moveTo>
                    <a:pt x="258" y="1"/>
                  </a:moveTo>
                  <a:cubicBezTo>
                    <a:pt x="118" y="1"/>
                    <a:pt x="1" y="119"/>
                    <a:pt x="1" y="259"/>
                  </a:cubicBezTo>
                  <a:cubicBezTo>
                    <a:pt x="1" y="399"/>
                    <a:pt x="118" y="516"/>
                    <a:pt x="258" y="516"/>
                  </a:cubicBezTo>
                  <a:lnTo>
                    <a:pt x="2591" y="516"/>
                  </a:lnTo>
                  <a:cubicBezTo>
                    <a:pt x="2731" y="516"/>
                    <a:pt x="2849" y="399"/>
                    <a:pt x="2849" y="259"/>
                  </a:cubicBezTo>
                  <a:cubicBezTo>
                    <a:pt x="2849" y="119"/>
                    <a:pt x="2731" y="1"/>
                    <a:pt x="2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7"/>
            <p:cNvSpPr/>
            <p:nvPr/>
          </p:nvSpPr>
          <p:spPr>
            <a:xfrm>
              <a:off x="7387388" y="2815043"/>
              <a:ext cx="218538" cy="595706"/>
            </a:xfrm>
            <a:custGeom>
              <a:avLst/>
              <a:gdLst/>
              <a:ahLst/>
              <a:cxnLst/>
              <a:rect l="l" t="t" r="r" b="b"/>
              <a:pathLst>
                <a:path w="1751" h="4773" extrusionOk="0">
                  <a:moveTo>
                    <a:pt x="1143" y="1"/>
                  </a:moveTo>
                  <a:cubicBezTo>
                    <a:pt x="443" y="561"/>
                    <a:pt x="1" y="1423"/>
                    <a:pt x="1" y="2381"/>
                  </a:cubicBezTo>
                  <a:cubicBezTo>
                    <a:pt x="1" y="3350"/>
                    <a:pt x="443" y="4213"/>
                    <a:pt x="1143" y="4773"/>
                  </a:cubicBezTo>
                  <a:cubicBezTo>
                    <a:pt x="1353" y="4574"/>
                    <a:pt x="1552" y="4378"/>
                    <a:pt x="1751" y="4168"/>
                  </a:cubicBezTo>
                  <a:cubicBezTo>
                    <a:pt x="1202" y="3770"/>
                    <a:pt x="852" y="3118"/>
                    <a:pt x="852" y="2381"/>
                  </a:cubicBezTo>
                  <a:cubicBezTo>
                    <a:pt x="852" y="1659"/>
                    <a:pt x="1202" y="1003"/>
                    <a:pt x="1751" y="597"/>
                  </a:cubicBezTo>
                  <a:cubicBezTo>
                    <a:pt x="1552" y="399"/>
                    <a:pt x="1353" y="200"/>
                    <a:pt x="1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87"/>
          <p:cNvGrpSpPr/>
          <p:nvPr/>
        </p:nvGrpSpPr>
        <p:grpSpPr>
          <a:xfrm>
            <a:off x="5054450" y="1018150"/>
            <a:ext cx="396150" cy="360700"/>
            <a:chOff x="1615925" y="2456425"/>
            <a:chExt cx="396150" cy="360700"/>
          </a:xfrm>
        </p:grpSpPr>
        <p:sp>
          <p:nvSpPr>
            <p:cNvPr id="1948" name="Google Shape;1948;p87"/>
            <p:cNvSpPr/>
            <p:nvPr/>
          </p:nvSpPr>
          <p:spPr>
            <a:xfrm>
              <a:off x="1615925" y="2456425"/>
              <a:ext cx="396150" cy="360700"/>
            </a:xfrm>
            <a:custGeom>
              <a:avLst/>
              <a:gdLst/>
              <a:ahLst/>
              <a:cxnLst/>
              <a:rect l="l" t="t" r="r" b="b"/>
              <a:pathLst>
                <a:path w="15846" h="14428" extrusionOk="0">
                  <a:moveTo>
                    <a:pt x="7919" y="1"/>
                  </a:moveTo>
                  <a:cubicBezTo>
                    <a:pt x="6072" y="1"/>
                    <a:pt x="4221" y="709"/>
                    <a:pt x="2803" y="2127"/>
                  </a:cubicBezTo>
                  <a:cubicBezTo>
                    <a:pt x="1" y="4929"/>
                    <a:pt x="1" y="9499"/>
                    <a:pt x="2803" y="12301"/>
                  </a:cubicBezTo>
                  <a:cubicBezTo>
                    <a:pt x="4221" y="13719"/>
                    <a:pt x="6072" y="14428"/>
                    <a:pt x="7919" y="14428"/>
                  </a:cubicBezTo>
                  <a:cubicBezTo>
                    <a:pt x="9766" y="14428"/>
                    <a:pt x="11609" y="13719"/>
                    <a:pt x="13010" y="12301"/>
                  </a:cubicBezTo>
                  <a:cubicBezTo>
                    <a:pt x="15846" y="9499"/>
                    <a:pt x="15846" y="4929"/>
                    <a:pt x="13010" y="2127"/>
                  </a:cubicBezTo>
                  <a:cubicBezTo>
                    <a:pt x="11609" y="709"/>
                    <a:pt x="9766" y="1"/>
                    <a:pt x="7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7"/>
            <p:cNvSpPr/>
            <p:nvPr/>
          </p:nvSpPr>
          <p:spPr>
            <a:xfrm>
              <a:off x="1658475" y="2554575"/>
              <a:ext cx="311075" cy="191050"/>
            </a:xfrm>
            <a:custGeom>
              <a:avLst/>
              <a:gdLst/>
              <a:ahLst/>
              <a:cxnLst/>
              <a:rect l="l" t="t" r="r" b="b"/>
              <a:pathLst>
                <a:path w="12443" h="7642" extrusionOk="0">
                  <a:moveTo>
                    <a:pt x="3916" y="1"/>
                  </a:moveTo>
                  <a:cubicBezTo>
                    <a:pt x="3438" y="1"/>
                    <a:pt x="2905" y="200"/>
                    <a:pt x="2335" y="736"/>
                  </a:cubicBezTo>
                  <a:cubicBezTo>
                    <a:pt x="0" y="2971"/>
                    <a:pt x="6238" y="7641"/>
                    <a:pt x="6238" y="7641"/>
                  </a:cubicBezTo>
                  <a:cubicBezTo>
                    <a:pt x="6238" y="7641"/>
                    <a:pt x="12442" y="2971"/>
                    <a:pt x="10107" y="736"/>
                  </a:cubicBezTo>
                  <a:cubicBezTo>
                    <a:pt x="9546" y="200"/>
                    <a:pt x="9019" y="1"/>
                    <a:pt x="8546" y="1"/>
                  </a:cubicBezTo>
                  <a:cubicBezTo>
                    <a:pt x="7164" y="1"/>
                    <a:pt x="6238" y="1704"/>
                    <a:pt x="6238" y="1704"/>
                  </a:cubicBezTo>
                  <a:cubicBezTo>
                    <a:pt x="6238" y="1704"/>
                    <a:pt x="5312" y="1"/>
                    <a:pt x="3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87"/>
          <p:cNvSpPr/>
          <p:nvPr/>
        </p:nvSpPr>
        <p:spPr>
          <a:xfrm>
            <a:off x="1650573" y="3863150"/>
            <a:ext cx="299275" cy="2992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19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90"/>
          <p:cNvSpPr txBox="1">
            <a:spLocks noGrp="1"/>
          </p:cNvSpPr>
          <p:nvPr>
            <p:ph type="title"/>
          </p:nvPr>
        </p:nvSpPr>
        <p:spPr>
          <a:xfrm>
            <a:off x="720000" y="692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Tech Stack</a:t>
            </a:r>
            <a:endParaRPr dirty="0"/>
          </a:p>
        </p:txBody>
      </p:sp>
      <p:grpSp>
        <p:nvGrpSpPr>
          <p:cNvPr id="2086" name="Google Shape;2086;p90"/>
          <p:cNvGrpSpPr/>
          <p:nvPr/>
        </p:nvGrpSpPr>
        <p:grpSpPr>
          <a:xfrm>
            <a:off x="902825" y="1521400"/>
            <a:ext cx="7411200" cy="2782025"/>
            <a:chOff x="2856400" y="1669525"/>
            <a:chExt cx="7411200" cy="2782025"/>
          </a:xfrm>
        </p:grpSpPr>
        <p:sp>
          <p:nvSpPr>
            <p:cNvPr id="2087" name="Google Shape;2087;p90"/>
            <p:cNvSpPr/>
            <p:nvPr/>
          </p:nvSpPr>
          <p:spPr>
            <a:xfrm>
              <a:off x="2856400" y="1669525"/>
              <a:ext cx="356425" cy="355650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0"/>
            <p:cNvSpPr/>
            <p:nvPr/>
          </p:nvSpPr>
          <p:spPr>
            <a:xfrm>
              <a:off x="10016825" y="420077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2052;p90"/>
          <p:cNvSpPr/>
          <p:nvPr/>
        </p:nvSpPr>
        <p:spPr>
          <a:xfrm>
            <a:off x="1836469" y="1448325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1857625" y="1489425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React JS</a:t>
            </a:r>
            <a:endParaRPr dirty="0"/>
          </a:p>
        </p:txBody>
      </p:sp>
      <p:sp>
        <p:nvSpPr>
          <p:cNvPr id="50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1857625" y="1855783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Used for developing the website.(</a:t>
            </a:r>
            <a:r>
              <a:rPr lang="en-US" dirty="0" err="1" smtClean="0"/>
              <a:t>FrontEnd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57" name="Google Shape;2052;p90"/>
          <p:cNvSpPr/>
          <p:nvPr/>
        </p:nvSpPr>
        <p:spPr>
          <a:xfrm>
            <a:off x="5089198" y="1412099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5110354" y="1453199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Tailwind CSS</a:t>
            </a:r>
            <a:endParaRPr dirty="0"/>
          </a:p>
        </p:txBody>
      </p:sp>
      <p:sp>
        <p:nvSpPr>
          <p:cNvPr id="59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5110354" y="1819557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For providing better user interface and experience</a:t>
            </a:r>
            <a:endParaRPr dirty="0"/>
          </a:p>
        </p:txBody>
      </p:sp>
      <p:sp>
        <p:nvSpPr>
          <p:cNvPr id="63" name="Google Shape;2052;p90"/>
          <p:cNvSpPr/>
          <p:nvPr/>
        </p:nvSpPr>
        <p:spPr>
          <a:xfrm>
            <a:off x="1857625" y="2675441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1878781" y="2716541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Mongo DB</a:t>
            </a:r>
            <a:endParaRPr dirty="0"/>
          </a:p>
        </p:txBody>
      </p:sp>
      <p:sp>
        <p:nvSpPr>
          <p:cNvPr id="65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1878781" y="3082899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DataBase to store all data</a:t>
            </a:r>
            <a:endParaRPr dirty="0"/>
          </a:p>
        </p:txBody>
      </p:sp>
      <p:sp>
        <p:nvSpPr>
          <p:cNvPr id="66" name="Google Shape;2052;p90"/>
          <p:cNvSpPr/>
          <p:nvPr/>
        </p:nvSpPr>
        <p:spPr>
          <a:xfrm>
            <a:off x="5110354" y="2675441"/>
            <a:ext cx="2299200" cy="338100"/>
          </a:xfrm>
          <a:prstGeom prst="roundRect">
            <a:avLst>
              <a:gd name="adj" fmla="val 44714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56;p90"/>
          <p:cNvSpPr txBox="1">
            <a:spLocks noGrp="1"/>
          </p:cNvSpPr>
          <p:nvPr>
            <p:ph type="title" idx="2"/>
          </p:nvPr>
        </p:nvSpPr>
        <p:spPr>
          <a:xfrm>
            <a:off x="5131510" y="2716541"/>
            <a:ext cx="2256900" cy="2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Node JS</a:t>
            </a:r>
            <a:endParaRPr dirty="0"/>
          </a:p>
        </p:txBody>
      </p:sp>
      <p:sp>
        <p:nvSpPr>
          <p:cNvPr id="68" name="Google Shape;2057;p90"/>
          <p:cNvSpPr txBox="1">
            <a:spLocks noGrp="1"/>
          </p:cNvSpPr>
          <p:nvPr>
            <p:ph type="subTitle" idx="1"/>
          </p:nvPr>
        </p:nvSpPr>
        <p:spPr>
          <a:xfrm>
            <a:off x="5131510" y="3082899"/>
            <a:ext cx="22569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Used for developing the website</a:t>
            </a:r>
            <a:r>
              <a:rPr lang="en-US" dirty="0" smtClean="0"/>
              <a:t>.(</a:t>
            </a:r>
            <a:r>
              <a:rPr lang="en-US" dirty="0" err="1" smtClean="0"/>
              <a:t>BackEnd</a:t>
            </a:r>
            <a:r>
              <a:rPr lang="en-US" dirty="0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00"/>
          <p:cNvSpPr/>
          <p:nvPr/>
        </p:nvSpPr>
        <p:spPr>
          <a:xfrm>
            <a:off x="7219086" y="1765678"/>
            <a:ext cx="1065983" cy="903596"/>
          </a:xfrm>
          <a:custGeom>
            <a:avLst/>
            <a:gdLst/>
            <a:ahLst/>
            <a:cxnLst/>
            <a:rect l="l" t="t" r="r" b="b"/>
            <a:pathLst>
              <a:path w="37831" h="32068" extrusionOk="0">
                <a:moveTo>
                  <a:pt x="4445" y="0"/>
                </a:moveTo>
                <a:cubicBezTo>
                  <a:pt x="1995" y="0"/>
                  <a:pt x="0" y="1995"/>
                  <a:pt x="0" y="4446"/>
                </a:cubicBezTo>
                <a:lnTo>
                  <a:pt x="0" y="23868"/>
                </a:lnTo>
                <a:cubicBezTo>
                  <a:pt x="0" y="26320"/>
                  <a:pt x="1995" y="28314"/>
                  <a:pt x="4445" y="28314"/>
                </a:cubicBezTo>
                <a:lnTo>
                  <a:pt x="15162" y="28314"/>
                </a:lnTo>
                <a:lnTo>
                  <a:pt x="18915" y="32067"/>
                </a:lnTo>
                <a:lnTo>
                  <a:pt x="22667" y="28314"/>
                </a:lnTo>
                <a:lnTo>
                  <a:pt x="33384" y="28314"/>
                </a:lnTo>
                <a:cubicBezTo>
                  <a:pt x="35836" y="28314"/>
                  <a:pt x="37831" y="26320"/>
                  <a:pt x="37831" y="23868"/>
                </a:cubicBezTo>
                <a:lnTo>
                  <a:pt x="37831" y="4446"/>
                </a:lnTo>
                <a:cubicBezTo>
                  <a:pt x="37831" y="1995"/>
                  <a:pt x="35836" y="0"/>
                  <a:pt x="333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38100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00"/>
          <p:cNvSpPr/>
          <p:nvPr/>
        </p:nvSpPr>
        <p:spPr>
          <a:xfrm>
            <a:off x="2444700" y="3108300"/>
            <a:ext cx="4634400" cy="4968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100"/>
          <p:cNvSpPr txBox="1">
            <a:spLocks noGrp="1"/>
          </p:cNvSpPr>
          <p:nvPr>
            <p:ph type="title"/>
          </p:nvPr>
        </p:nvSpPr>
        <p:spPr>
          <a:xfrm>
            <a:off x="2728575" y="1623825"/>
            <a:ext cx="4228800" cy="125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Flow of website</a:t>
            </a:r>
            <a:endParaRPr lang="en-US" dirty="0"/>
          </a:p>
        </p:txBody>
      </p:sp>
      <p:sp>
        <p:nvSpPr>
          <p:cNvPr id="2465" name="Google Shape;2465;p100"/>
          <p:cNvSpPr txBox="1">
            <a:spLocks noGrp="1"/>
          </p:cNvSpPr>
          <p:nvPr>
            <p:ph type="subTitle" idx="1"/>
          </p:nvPr>
        </p:nvSpPr>
        <p:spPr>
          <a:xfrm>
            <a:off x="2728700" y="3121200"/>
            <a:ext cx="42288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200"/>
              </a:spcAft>
            </a:pPr>
            <a:r>
              <a:rPr lang="en-US" dirty="0"/>
              <a:t>How our website works.</a:t>
            </a:r>
          </a:p>
        </p:txBody>
      </p:sp>
      <p:sp>
        <p:nvSpPr>
          <p:cNvPr id="2466" name="Google Shape;2466;p100"/>
          <p:cNvSpPr txBox="1">
            <a:spLocks noGrp="1"/>
          </p:cNvSpPr>
          <p:nvPr>
            <p:ph type="title" idx="2"/>
          </p:nvPr>
        </p:nvSpPr>
        <p:spPr>
          <a:xfrm>
            <a:off x="7267582" y="18262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467" name="Google Shape;2467;p100"/>
          <p:cNvGrpSpPr/>
          <p:nvPr/>
        </p:nvGrpSpPr>
        <p:grpSpPr>
          <a:xfrm>
            <a:off x="858913" y="1569263"/>
            <a:ext cx="1607960" cy="2415231"/>
            <a:chOff x="858913" y="1569263"/>
            <a:chExt cx="1607960" cy="2415231"/>
          </a:xfrm>
        </p:grpSpPr>
        <p:sp>
          <p:nvSpPr>
            <p:cNvPr id="2468" name="Google Shape;2468;p100"/>
            <p:cNvSpPr/>
            <p:nvPr/>
          </p:nvSpPr>
          <p:spPr>
            <a:xfrm>
              <a:off x="858913" y="1569263"/>
              <a:ext cx="1258811" cy="2415231"/>
            </a:xfrm>
            <a:custGeom>
              <a:avLst/>
              <a:gdLst/>
              <a:ahLst/>
              <a:cxnLst/>
              <a:rect l="l" t="t" r="r" b="b"/>
              <a:pathLst>
                <a:path w="13044" h="25027" extrusionOk="0">
                  <a:moveTo>
                    <a:pt x="524" y="1"/>
                  </a:moveTo>
                  <a:cubicBezTo>
                    <a:pt x="233" y="1"/>
                    <a:pt x="0" y="245"/>
                    <a:pt x="0" y="539"/>
                  </a:cubicBezTo>
                  <a:lnTo>
                    <a:pt x="0" y="24503"/>
                  </a:lnTo>
                  <a:cubicBezTo>
                    <a:pt x="0" y="24794"/>
                    <a:pt x="233" y="25027"/>
                    <a:pt x="524" y="25027"/>
                  </a:cubicBezTo>
                  <a:lnTo>
                    <a:pt x="12517" y="25027"/>
                  </a:lnTo>
                  <a:cubicBezTo>
                    <a:pt x="12811" y="25027"/>
                    <a:pt x="13044" y="24794"/>
                    <a:pt x="13044" y="24503"/>
                  </a:cubicBezTo>
                  <a:lnTo>
                    <a:pt x="13044" y="539"/>
                  </a:lnTo>
                  <a:cubicBezTo>
                    <a:pt x="13044" y="245"/>
                    <a:pt x="12811" y="1"/>
                    <a:pt x="12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00"/>
            <p:cNvSpPr/>
            <p:nvPr/>
          </p:nvSpPr>
          <p:spPr>
            <a:xfrm>
              <a:off x="900506" y="1612014"/>
              <a:ext cx="1175624" cy="2330885"/>
            </a:xfrm>
            <a:custGeom>
              <a:avLst/>
              <a:gdLst/>
              <a:ahLst/>
              <a:cxnLst/>
              <a:rect l="l" t="t" r="r" b="b"/>
              <a:pathLst>
                <a:path w="12182" h="24153" extrusionOk="0">
                  <a:moveTo>
                    <a:pt x="1039" y="0"/>
                  </a:moveTo>
                  <a:cubicBezTo>
                    <a:pt x="465" y="0"/>
                    <a:pt x="1" y="468"/>
                    <a:pt x="1" y="1039"/>
                  </a:cubicBezTo>
                  <a:lnTo>
                    <a:pt x="1" y="23114"/>
                  </a:lnTo>
                  <a:cubicBezTo>
                    <a:pt x="1" y="23688"/>
                    <a:pt x="465" y="24152"/>
                    <a:pt x="1039" y="24152"/>
                  </a:cubicBezTo>
                  <a:lnTo>
                    <a:pt x="11143" y="24152"/>
                  </a:lnTo>
                  <a:cubicBezTo>
                    <a:pt x="11714" y="24152"/>
                    <a:pt x="12182" y="23688"/>
                    <a:pt x="12182" y="23114"/>
                  </a:cubicBezTo>
                  <a:lnTo>
                    <a:pt x="12182" y="1039"/>
                  </a:lnTo>
                  <a:cubicBezTo>
                    <a:pt x="12182" y="468"/>
                    <a:pt x="11714" y="0"/>
                    <a:pt x="11143" y="0"/>
                  </a:cubicBezTo>
                  <a:lnTo>
                    <a:pt x="9334" y="0"/>
                  </a:lnTo>
                  <a:lnTo>
                    <a:pt x="9334" y="527"/>
                  </a:lnTo>
                  <a:cubicBezTo>
                    <a:pt x="9334" y="899"/>
                    <a:pt x="9031" y="1191"/>
                    <a:pt x="8670" y="1191"/>
                  </a:cubicBezTo>
                  <a:lnTo>
                    <a:pt x="3512" y="1191"/>
                  </a:lnTo>
                  <a:cubicBezTo>
                    <a:pt x="3151" y="1191"/>
                    <a:pt x="2860" y="899"/>
                    <a:pt x="2860" y="527"/>
                  </a:cubicBezTo>
                  <a:lnTo>
                    <a:pt x="286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700" scaled="0"/>
            </a:gra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00"/>
            <p:cNvSpPr/>
            <p:nvPr/>
          </p:nvSpPr>
          <p:spPr>
            <a:xfrm>
              <a:off x="1698789" y="3129936"/>
              <a:ext cx="309781" cy="30978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723" y="0"/>
                  </a:moveTo>
                  <a:cubicBezTo>
                    <a:pt x="328" y="0"/>
                    <a:pt x="0" y="328"/>
                    <a:pt x="0" y="712"/>
                  </a:cubicBezTo>
                  <a:lnTo>
                    <a:pt x="0" y="2498"/>
                  </a:lnTo>
                  <a:cubicBezTo>
                    <a:pt x="0" y="2893"/>
                    <a:pt x="328" y="3209"/>
                    <a:pt x="723" y="3209"/>
                  </a:cubicBezTo>
                  <a:lnTo>
                    <a:pt x="2498" y="3209"/>
                  </a:lnTo>
                  <a:cubicBezTo>
                    <a:pt x="2893" y="3209"/>
                    <a:pt x="3210" y="2893"/>
                    <a:pt x="3210" y="2498"/>
                  </a:cubicBezTo>
                  <a:lnTo>
                    <a:pt x="3210" y="712"/>
                  </a:lnTo>
                  <a:cubicBezTo>
                    <a:pt x="3210" y="328"/>
                    <a:pt x="2893" y="0"/>
                    <a:pt x="2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00"/>
            <p:cNvSpPr/>
            <p:nvPr/>
          </p:nvSpPr>
          <p:spPr>
            <a:xfrm>
              <a:off x="1716931" y="1627937"/>
              <a:ext cx="52788" cy="54139"/>
            </a:xfrm>
            <a:custGeom>
              <a:avLst/>
              <a:gdLst/>
              <a:ahLst/>
              <a:cxnLst/>
              <a:rect l="l" t="t" r="r" b="b"/>
              <a:pathLst>
                <a:path w="547" h="561" extrusionOk="0">
                  <a:moveTo>
                    <a:pt x="280" y="1"/>
                  </a:moveTo>
                  <a:cubicBezTo>
                    <a:pt x="115" y="1"/>
                    <a:pt x="0" y="127"/>
                    <a:pt x="0" y="281"/>
                  </a:cubicBezTo>
                  <a:cubicBezTo>
                    <a:pt x="0" y="432"/>
                    <a:pt x="115" y="561"/>
                    <a:pt x="280" y="561"/>
                  </a:cubicBezTo>
                  <a:cubicBezTo>
                    <a:pt x="431" y="561"/>
                    <a:pt x="546" y="432"/>
                    <a:pt x="546" y="281"/>
                  </a:cubicBezTo>
                  <a:cubicBezTo>
                    <a:pt x="546" y="127"/>
                    <a:pt x="431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00"/>
            <p:cNvSpPr/>
            <p:nvPr/>
          </p:nvSpPr>
          <p:spPr>
            <a:xfrm>
              <a:off x="1210188" y="1627937"/>
              <a:ext cx="54139" cy="54139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1" y="1"/>
                  </a:moveTo>
                  <a:cubicBezTo>
                    <a:pt x="127" y="1"/>
                    <a:pt x="1" y="127"/>
                    <a:pt x="1" y="281"/>
                  </a:cubicBezTo>
                  <a:cubicBezTo>
                    <a:pt x="1" y="432"/>
                    <a:pt x="127" y="561"/>
                    <a:pt x="281" y="561"/>
                  </a:cubicBezTo>
                  <a:cubicBezTo>
                    <a:pt x="432" y="561"/>
                    <a:pt x="561" y="432"/>
                    <a:pt x="561" y="281"/>
                  </a:cubicBezTo>
                  <a:cubicBezTo>
                    <a:pt x="561" y="127"/>
                    <a:pt x="432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00"/>
            <p:cNvSpPr/>
            <p:nvPr/>
          </p:nvSpPr>
          <p:spPr>
            <a:xfrm>
              <a:off x="1636930" y="1627937"/>
              <a:ext cx="53078" cy="54139"/>
            </a:xfrm>
            <a:custGeom>
              <a:avLst/>
              <a:gdLst/>
              <a:ahLst/>
              <a:cxnLst/>
              <a:rect l="l" t="t" r="r" b="b"/>
              <a:pathLst>
                <a:path w="550" h="561" extrusionOk="0">
                  <a:moveTo>
                    <a:pt x="280" y="1"/>
                  </a:moveTo>
                  <a:cubicBezTo>
                    <a:pt x="115" y="1"/>
                    <a:pt x="0" y="127"/>
                    <a:pt x="0" y="281"/>
                  </a:cubicBezTo>
                  <a:cubicBezTo>
                    <a:pt x="0" y="432"/>
                    <a:pt x="115" y="561"/>
                    <a:pt x="280" y="561"/>
                  </a:cubicBezTo>
                  <a:cubicBezTo>
                    <a:pt x="431" y="561"/>
                    <a:pt x="549" y="432"/>
                    <a:pt x="549" y="281"/>
                  </a:cubicBezTo>
                  <a:cubicBezTo>
                    <a:pt x="549" y="127"/>
                    <a:pt x="431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00"/>
            <p:cNvSpPr/>
            <p:nvPr/>
          </p:nvSpPr>
          <p:spPr>
            <a:xfrm>
              <a:off x="1372315" y="1637974"/>
              <a:ext cx="231998" cy="33873"/>
            </a:xfrm>
            <a:custGeom>
              <a:avLst/>
              <a:gdLst/>
              <a:ahLst/>
              <a:cxnLst/>
              <a:rect l="l" t="t" r="r" b="b"/>
              <a:pathLst>
                <a:path w="2404" h="351" extrusionOk="0">
                  <a:moveTo>
                    <a:pt x="174" y="0"/>
                  </a:moveTo>
                  <a:cubicBezTo>
                    <a:pt x="82" y="0"/>
                    <a:pt x="1" y="81"/>
                    <a:pt x="1" y="177"/>
                  </a:cubicBezTo>
                  <a:cubicBezTo>
                    <a:pt x="1" y="269"/>
                    <a:pt x="82" y="350"/>
                    <a:pt x="174" y="350"/>
                  </a:cubicBezTo>
                  <a:lnTo>
                    <a:pt x="2227" y="350"/>
                  </a:lnTo>
                  <a:cubicBezTo>
                    <a:pt x="2322" y="350"/>
                    <a:pt x="2403" y="269"/>
                    <a:pt x="2403" y="177"/>
                  </a:cubicBezTo>
                  <a:cubicBezTo>
                    <a:pt x="2403" y="81"/>
                    <a:pt x="2322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00"/>
            <p:cNvSpPr/>
            <p:nvPr/>
          </p:nvSpPr>
          <p:spPr>
            <a:xfrm>
              <a:off x="951075" y="1800102"/>
              <a:ext cx="1075355" cy="340084"/>
            </a:xfrm>
            <a:custGeom>
              <a:avLst/>
              <a:gdLst/>
              <a:ahLst/>
              <a:cxnLst/>
              <a:rect l="l" t="t" r="r" b="b"/>
              <a:pathLst>
                <a:path w="11143" h="3524" extrusionOk="0">
                  <a:moveTo>
                    <a:pt x="305" y="0"/>
                  </a:moveTo>
                  <a:cubicBezTo>
                    <a:pt x="140" y="0"/>
                    <a:pt x="0" y="140"/>
                    <a:pt x="0" y="303"/>
                  </a:cubicBezTo>
                  <a:lnTo>
                    <a:pt x="0" y="3232"/>
                  </a:lnTo>
                  <a:cubicBezTo>
                    <a:pt x="0" y="3397"/>
                    <a:pt x="140" y="3523"/>
                    <a:pt x="305" y="3523"/>
                  </a:cubicBezTo>
                  <a:lnTo>
                    <a:pt x="10840" y="3523"/>
                  </a:lnTo>
                  <a:cubicBezTo>
                    <a:pt x="11002" y="3523"/>
                    <a:pt x="11142" y="3397"/>
                    <a:pt x="11142" y="3232"/>
                  </a:cubicBezTo>
                  <a:lnTo>
                    <a:pt x="11142" y="303"/>
                  </a:lnTo>
                  <a:cubicBezTo>
                    <a:pt x="11142" y="140"/>
                    <a:pt x="11002" y="0"/>
                    <a:pt x="108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00"/>
            <p:cNvSpPr/>
            <p:nvPr/>
          </p:nvSpPr>
          <p:spPr>
            <a:xfrm>
              <a:off x="1319334" y="3129936"/>
              <a:ext cx="309878" cy="309781"/>
            </a:xfrm>
            <a:custGeom>
              <a:avLst/>
              <a:gdLst/>
              <a:ahLst/>
              <a:cxnLst/>
              <a:rect l="l" t="t" r="r" b="b"/>
              <a:pathLst>
                <a:path w="3211" h="3210" extrusionOk="0">
                  <a:moveTo>
                    <a:pt x="723" y="0"/>
                  </a:moveTo>
                  <a:cubicBezTo>
                    <a:pt x="326" y="0"/>
                    <a:pt x="1" y="328"/>
                    <a:pt x="1" y="712"/>
                  </a:cubicBezTo>
                  <a:lnTo>
                    <a:pt x="1" y="2498"/>
                  </a:lnTo>
                  <a:cubicBezTo>
                    <a:pt x="1" y="2893"/>
                    <a:pt x="326" y="3209"/>
                    <a:pt x="723" y="3209"/>
                  </a:cubicBezTo>
                  <a:lnTo>
                    <a:pt x="2496" y="3209"/>
                  </a:lnTo>
                  <a:cubicBezTo>
                    <a:pt x="2894" y="3209"/>
                    <a:pt x="3210" y="2893"/>
                    <a:pt x="3210" y="2498"/>
                  </a:cubicBezTo>
                  <a:lnTo>
                    <a:pt x="3210" y="712"/>
                  </a:lnTo>
                  <a:cubicBezTo>
                    <a:pt x="3210" y="328"/>
                    <a:pt x="2894" y="0"/>
                    <a:pt x="24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00"/>
            <p:cNvSpPr/>
            <p:nvPr/>
          </p:nvSpPr>
          <p:spPr>
            <a:xfrm>
              <a:off x="948855" y="3129936"/>
              <a:ext cx="309781" cy="30978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712" y="0"/>
                  </a:moveTo>
                  <a:cubicBezTo>
                    <a:pt x="328" y="0"/>
                    <a:pt x="1" y="328"/>
                    <a:pt x="1" y="712"/>
                  </a:cubicBezTo>
                  <a:lnTo>
                    <a:pt x="1" y="2498"/>
                  </a:lnTo>
                  <a:cubicBezTo>
                    <a:pt x="1" y="2893"/>
                    <a:pt x="328" y="3209"/>
                    <a:pt x="712" y="3209"/>
                  </a:cubicBezTo>
                  <a:lnTo>
                    <a:pt x="2499" y="3209"/>
                  </a:lnTo>
                  <a:cubicBezTo>
                    <a:pt x="2893" y="3209"/>
                    <a:pt x="3210" y="2893"/>
                    <a:pt x="3210" y="2498"/>
                  </a:cubicBezTo>
                  <a:lnTo>
                    <a:pt x="3210" y="712"/>
                  </a:lnTo>
                  <a:cubicBezTo>
                    <a:pt x="3210" y="328"/>
                    <a:pt x="2893" y="0"/>
                    <a:pt x="2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00"/>
            <p:cNvSpPr/>
            <p:nvPr/>
          </p:nvSpPr>
          <p:spPr>
            <a:xfrm>
              <a:off x="1698789" y="3536317"/>
              <a:ext cx="309781" cy="30978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723" y="1"/>
                  </a:moveTo>
                  <a:cubicBezTo>
                    <a:pt x="328" y="1"/>
                    <a:pt x="0" y="317"/>
                    <a:pt x="0" y="712"/>
                  </a:cubicBezTo>
                  <a:lnTo>
                    <a:pt x="0" y="2488"/>
                  </a:lnTo>
                  <a:cubicBezTo>
                    <a:pt x="0" y="2882"/>
                    <a:pt x="328" y="3210"/>
                    <a:pt x="723" y="3210"/>
                  </a:cubicBezTo>
                  <a:lnTo>
                    <a:pt x="2498" y="3210"/>
                  </a:lnTo>
                  <a:cubicBezTo>
                    <a:pt x="2893" y="3210"/>
                    <a:pt x="3210" y="2882"/>
                    <a:pt x="3210" y="2488"/>
                  </a:cubicBezTo>
                  <a:lnTo>
                    <a:pt x="3210" y="712"/>
                  </a:lnTo>
                  <a:cubicBezTo>
                    <a:pt x="3210" y="317"/>
                    <a:pt x="2893" y="1"/>
                    <a:pt x="2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00"/>
            <p:cNvSpPr/>
            <p:nvPr/>
          </p:nvSpPr>
          <p:spPr>
            <a:xfrm>
              <a:off x="1319334" y="3536317"/>
              <a:ext cx="309878" cy="309781"/>
            </a:xfrm>
            <a:custGeom>
              <a:avLst/>
              <a:gdLst/>
              <a:ahLst/>
              <a:cxnLst/>
              <a:rect l="l" t="t" r="r" b="b"/>
              <a:pathLst>
                <a:path w="3211" h="3210" extrusionOk="0">
                  <a:moveTo>
                    <a:pt x="723" y="1"/>
                  </a:moveTo>
                  <a:cubicBezTo>
                    <a:pt x="326" y="1"/>
                    <a:pt x="1" y="317"/>
                    <a:pt x="1" y="712"/>
                  </a:cubicBezTo>
                  <a:lnTo>
                    <a:pt x="1" y="2488"/>
                  </a:lnTo>
                  <a:cubicBezTo>
                    <a:pt x="1" y="2882"/>
                    <a:pt x="326" y="3210"/>
                    <a:pt x="723" y="3210"/>
                  </a:cubicBezTo>
                  <a:lnTo>
                    <a:pt x="2496" y="3210"/>
                  </a:lnTo>
                  <a:cubicBezTo>
                    <a:pt x="2894" y="3210"/>
                    <a:pt x="3210" y="2882"/>
                    <a:pt x="3210" y="2488"/>
                  </a:cubicBezTo>
                  <a:lnTo>
                    <a:pt x="3210" y="712"/>
                  </a:lnTo>
                  <a:cubicBezTo>
                    <a:pt x="3210" y="317"/>
                    <a:pt x="2894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00"/>
            <p:cNvSpPr/>
            <p:nvPr/>
          </p:nvSpPr>
          <p:spPr>
            <a:xfrm>
              <a:off x="948855" y="3536317"/>
              <a:ext cx="309781" cy="309781"/>
            </a:xfrm>
            <a:custGeom>
              <a:avLst/>
              <a:gdLst/>
              <a:ahLst/>
              <a:cxnLst/>
              <a:rect l="l" t="t" r="r" b="b"/>
              <a:pathLst>
                <a:path w="3210" h="3210" extrusionOk="0">
                  <a:moveTo>
                    <a:pt x="712" y="1"/>
                  </a:moveTo>
                  <a:cubicBezTo>
                    <a:pt x="328" y="1"/>
                    <a:pt x="1" y="317"/>
                    <a:pt x="1" y="712"/>
                  </a:cubicBezTo>
                  <a:lnTo>
                    <a:pt x="1" y="2488"/>
                  </a:lnTo>
                  <a:cubicBezTo>
                    <a:pt x="1" y="2882"/>
                    <a:pt x="328" y="3210"/>
                    <a:pt x="712" y="3210"/>
                  </a:cubicBezTo>
                  <a:lnTo>
                    <a:pt x="2499" y="3210"/>
                  </a:lnTo>
                  <a:cubicBezTo>
                    <a:pt x="2893" y="3210"/>
                    <a:pt x="3210" y="2882"/>
                    <a:pt x="3210" y="2488"/>
                  </a:cubicBezTo>
                  <a:lnTo>
                    <a:pt x="3210" y="712"/>
                  </a:lnTo>
                  <a:cubicBezTo>
                    <a:pt x="3210" y="317"/>
                    <a:pt x="2893" y="1"/>
                    <a:pt x="2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00"/>
            <p:cNvSpPr/>
            <p:nvPr/>
          </p:nvSpPr>
          <p:spPr>
            <a:xfrm>
              <a:off x="1562621" y="2286485"/>
              <a:ext cx="904252" cy="703618"/>
            </a:xfrm>
            <a:custGeom>
              <a:avLst/>
              <a:gdLst/>
              <a:ahLst/>
              <a:cxnLst/>
              <a:rect l="l" t="t" r="r" b="b"/>
              <a:pathLst>
                <a:path w="9370" h="7291" extrusionOk="0">
                  <a:moveTo>
                    <a:pt x="955" y="1"/>
                  </a:moveTo>
                  <a:cubicBezTo>
                    <a:pt x="431" y="1"/>
                    <a:pt x="0" y="421"/>
                    <a:pt x="0" y="947"/>
                  </a:cubicBezTo>
                  <a:lnTo>
                    <a:pt x="0" y="5262"/>
                  </a:lnTo>
                  <a:cubicBezTo>
                    <a:pt x="0" y="5789"/>
                    <a:pt x="431" y="6220"/>
                    <a:pt x="955" y="6220"/>
                  </a:cubicBezTo>
                  <a:lnTo>
                    <a:pt x="1095" y="6220"/>
                  </a:lnTo>
                  <a:lnTo>
                    <a:pt x="1610" y="7108"/>
                  </a:lnTo>
                  <a:cubicBezTo>
                    <a:pt x="1680" y="7230"/>
                    <a:pt x="1800" y="7291"/>
                    <a:pt x="1920" y="7291"/>
                  </a:cubicBezTo>
                  <a:cubicBezTo>
                    <a:pt x="2039" y="7291"/>
                    <a:pt x="2159" y="7230"/>
                    <a:pt x="2229" y="7108"/>
                  </a:cubicBezTo>
                  <a:lnTo>
                    <a:pt x="2753" y="6220"/>
                  </a:lnTo>
                  <a:lnTo>
                    <a:pt x="8412" y="6220"/>
                  </a:lnTo>
                  <a:cubicBezTo>
                    <a:pt x="8936" y="6220"/>
                    <a:pt x="9370" y="5789"/>
                    <a:pt x="9370" y="5262"/>
                  </a:cubicBezTo>
                  <a:lnTo>
                    <a:pt x="9370" y="947"/>
                  </a:lnTo>
                  <a:cubicBezTo>
                    <a:pt x="9370" y="421"/>
                    <a:pt x="8936" y="1"/>
                    <a:pt x="8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00"/>
            <p:cNvSpPr/>
            <p:nvPr/>
          </p:nvSpPr>
          <p:spPr>
            <a:xfrm>
              <a:off x="1562621" y="2286485"/>
              <a:ext cx="904252" cy="99304"/>
            </a:xfrm>
            <a:custGeom>
              <a:avLst/>
              <a:gdLst/>
              <a:ahLst/>
              <a:cxnLst/>
              <a:rect l="l" t="t" r="r" b="b"/>
              <a:pathLst>
                <a:path w="9370" h="1029" extrusionOk="0">
                  <a:moveTo>
                    <a:pt x="955" y="1"/>
                  </a:moveTo>
                  <a:cubicBezTo>
                    <a:pt x="431" y="1"/>
                    <a:pt x="0" y="421"/>
                    <a:pt x="0" y="947"/>
                  </a:cubicBezTo>
                  <a:lnTo>
                    <a:pt x="0" y="1029"/>
                  </a:lnTo>
                  <a:lnTo>
                    <a:pt x="9370" y="1029"/>
                  </a:lnTo>
                  <a:lnTo>
                    <a:pt x="9370" y="947"/>
                  </a:lnTo>
                  <a:cubicBezTo>
                    <a:pt x="9370" y="421"/>
                    <a:pt x="8936" y="1"/>
                    <a:pt x="8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00"/>
            <p:cNvSpPr/>
            <p:nvPr/>
          </p:nvSpPr>
          <p:spPr>
            <a:xfrm>
              <a:off x="2232879" y="2314051"/>
              <a:ext cx="43910" cy="44199"/>
            </a:xfrm>
            <a:custGeom>
              <a:avLst/>
              <a:gdLst/>
              <a:ahLst/>
              <a:cxnLst/>
              <a:rect l="l" t="t" r="r" b="b"/>
              <a:pathLst>
                <a:path w="455" h="458" extrusionOk="0">
                  <a:moveTo>
                    <a:pt x="222" y="1"/>
                  </a:moveTo>
                  <a:cubicBezTo>
                    <a:pt x="93" y="1"/>
                    <a:pt x="1" y="93"/>
                    <a:pt x="1" y="222"/>
                  </a:cubicBezTo>
                  <a:cubicBezTo>
                    <a:pt x="1" y="351"/>
                    <a:pt x="93" y="457"/>
                    <a:pt x="222" y="457"/>
                  </a:cubicBezTo>
                  <a:cubicBezTo>
                    <a:pt x="351" y="457"/>
                    <a:pt x="454" y="351"/>
                    <a:pt x="454" y="222"/>
                  </a:cubicBezTo>
                  <a:cubicBezTo>
                    <a:pt x="454" y="93"/>
                    <a:pt x="351" y="1"/>
                    <a:pt x="2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00"/>
            <p:cNvSpPr/>
            <p:nvPr/>
          </p:nvSpPr>
          <p:spPr>
            <a:xfrm>
              <a:off x="2315727" y="2314039"/>
              <a:ext cx="44103" cy="44199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21" y="1"/>
                  </a:moveTo>
                  <a:cubicBezTo>
                    <a:pt x="93" y="1"/>
                    <a:pt x="0" y="93"/>
                    <a:pt x="0" y="222"/>
                  </a:cubicBezTo>
                  <a:cubicBezTo>
                    <a:pt x="0" y="351"/>
                    <a:pt x="93" y="457"/>
                    <a:pt x="221" y="457"/>
                  </a:cubicBezTo>
                  <a:cubicBezTo>
                    <a:pt x="350" y="457"/>
                    <a:pt x="457" y="351"/>
                    <a:pt x="457" y="222"/>
                  </a:cubicBezTo>
                  <a:cubicBezTo>
                    <a:pt x="457" y="93"/>
                    <a:pt x="350" y="1"/>
                    <a:pt x="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00"/>
            <p:cNvSpPr/>
            <p:nvPr/>
          </p:nvSpPr>
          <p:spPr>
            <a:xfrm>
              <a:off x="1747137" y="2470326"/>
              <a:ext cx="167919" cy="281409"/>
            </a:xfrm>
            <a:custGeom>
              <a:avLst/>
              <a:gdLst/>
              <a:ahLst/>
              <a:cxnLst/>
              <a:rect l="l" t="t" r="r" b="b"/>
              <a:pathLst>
                <a:path w="1740" h="2916" extrusionOk="0">
                  <a:moveTo>
                    <a:pt x="1448" y="1"/>
                  </a:moveTo>
                  <a:cubicBezTo>
                    <a:pt x="1381" y="1"/>
                    <a:pt x="1314" y="27"/>
                    <a:pt x="1261" y="78"/>
                  </a:cubicBezTo>
                  <a:lnTo>
                    <a:pt x="82" y="1268"/>
                  </a:lnTo>
                  <a:cubicBezTo>
                    <a:pt x="60" y="1282"/>
                    <a:pt x="60" y="1294"/>
                    <a:pt x="48" y="1305"/>
                  </a:cubicBezTo>
                  <a:lnTo>
                    <a:pt x="48" y="1316"/>
                  </a:lnTo>
                  <a:cubicBezTo>
                    <a:pt x="37" y="1316"/>
                    <a:pt x="37" y="1338"/>
                    <a:pt x="23" y="1352"/>
                  </a:cubicBezTo>
                  <a:lnTo>
                    <a:pt x="12" y="1352"/>
                  </a:lnTo>
                  <a:lnTo>
                    <a:pt x="12" y="1386"/>
                  </a:lnTo>
                  <a:cubicBezTo>
                    <a:pt x="12" y="1397"/>
                    <a:pt x="1" y="1397"/>
                    <a:pt x="1" y="1408"/>
                  </a:cubicBezTo>
                  <a:lnTo>
                    <a:pt x="1" y="1434"/>
                  </a:lnTo>
                  <a:lnTo>
                    <a:pt x="1" y="1456"/>
                  </a:lnTo>
                  <a:lnTo>
                    <a:pt x="1" y="1479"/>
                  </a:lnTo>
                  <a:lnTo>
                    <a:pt x="1" y="1515"/>
                  </a:lnTo>
                  <a:cubicBezTo>
                    <a:pt x="1" y="1515"/>
                    <a:pt x="12" y="1526"/>
                    <a:pt x="12" y="1537"/>
                  </a:cubicBezTo>
                  <a:lnTo>
                    <a:pt x="12" y="1563"/>
                  </a:lnTo>
                  <a:cubicBezTo>
                    <a:pt x="12" y="1563"/>
                    <a:pt x="23" y="1574"/>
                    <a:pt x="37" y="1574"/>
                  </a:cubicBezTo>
                  <a:cubicBezTo>
                    <a:pt x="37" y="1585"/>
                    <a:pt x="37" y="1596"/>
                    <a:pt x="48" y="1607"/>
                  </a:cubicBezTo>
                  <a:lnTo>
                    <a:pt x="60" y="1619"/>
                  </a:lnTo>
                  <a:cubicBezTo>
                    <a:pt x="60" y="1633"/>
                    <a:pt x="60" y="1644"/>
                    <a:pt x="82" y="1644"/>
                  </a:cubicBezTo>
                  <a:lnTo>
                    <a:pt x="1261" y="2834"/>
                  </a:lnTo>
                  <a:cubicBezTo>
                    <a:pt x="1308" y="2893"/>
                    <a:pt x="1378" y="2915"/>
                    <a:pt x="1448" y="2915"/>
                  </a:cubicBezTo>
                  <a:cubicBezTo>
                    <a:pt x="1518" y="2915"/>
                    <a:pt x="1577" y="2893"/>
                    <a:pt x="1633" y="2834"/>
                  </a:cubicBezTo>
                  <a:cubicBezTo>
                    <a:pt x="1740" y="2727"/>
                    <a:pt x="1740" y="2565"/>
                    <a:pt x="1633" y="2459"/>
                  </a:cubicBezTo>
                  <a:lnTo>
                    <a:pt x="642" y="1456"/>
                  </a:lnTo>
                  <a:lnTo>
                    <a:pt x="1633" y="454"/>
                  </a:lnTo>
                  <a:cubicBezTo>
                    <a:pt x="1740" y="347"/>
                    <a:pt x="1740" y="185"/>
                    <a:pt x="1633" y="78"/>
                  </a:cubicBezTo>
                  <a:cubicBezTo>
                    <a:pt x="1581" y="27"/>
                    <a:pt x="1515" y="1"/>
                    <a:pt x="1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00"/>
            <p:cNvSpPr/>
            <p:nvPr/>
          </p:nvSpPr>
          <p:spPr>
            <a:xfrm>
              <a:off x="1946611" y="2471291"/>
              <a:ext cx="149776" cy="280444"/>
            </a:xfrm>
            <a:custGeom>
              <a:avLst/>
              <a:gdLst/>
              <a:ahLst/>
              <a:cxnLst/>
              <a:rect l="l" t="t" r="r" b="b"/>
              <a:pathLst>
                <a:path w="1552" h="2906" extrusionOk="0">
                  <a:moveTo>
                    <a:pt x="1286" y="0"/>
                  </a:moveTo>
                  <a:cubicBezTo>
                    <a:pt x="1197" y="0"/>
                    <a:pt x="1119" y="54"/>
                    <a:pt x="1084" y="138"/>
                  </a:cubicBezTo>
                  <a:lnTo>
                    <a:pt x="45" y="2589"/>
                  </a:lnTo>
                  <a:cubicBezTo>
                    <a:pt x="0" y="2706"/>
                    <a:pt x="56" y="2835"/>
                    <a:pt x="174" y="2883"/>
                  </a:cubicBezTo>
                  <a:cubicBezTo>
                    <a:pt x="196" y="2905"/>
                    <a:pt x="233" y="2905"/>
                    <a:pt x="255" y="2905"/>
                  </a:cubicBezTo>
                  <a:cubicBezTo>
                    <a:pt x="350" y="2905"/>
                    <a:pt x="443" y="2857"/>
                    <a:pt x="476" y="2765"/>
                  </a:cubicBezTo>
                  <a:lnTo>
                    <a:pt x="1504" y="315"/>
                  </a:lnTo>
                  <a:cubicBezTo>
                    <a:pt x="1552" y="197"/>
                    <a:pt x="1504" y="57"/>
                    <a:pt x="1386" y="24"/>
                  </a:cubicBezTo>
                  <a:cubicBezTo>
                    <a:pt x="1353" y="8"/>
                    <a:pt x="1318" y="0"/>
                    <a:pt x="1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00"/>
            <p:cNvSpPr/>
            <p:nvPr/>
          </p:nvSpPr>
          <p:spPr>
            <a:xfrm>
              <a:off x="2124372" y="2470326"/>
              <a:ext cx="167919" cy="281409"/>
            </a:xfrm>
            <a:custGeom>
              <a:avLst/>
              <a:gdLst/>
              <a:ahLst/>
              <a:cxnLst/>
              <a:rect l="l" t="t" r="r" b="b"/>
              <a:pathLst>
                <a:path w="1740" h="2916" extrusionOk="0">
                  <a:moveTo>
                    <a:pt x="288" y="1"/>
                  </a:moveTo>
                  <a:cubicBezTo>
                    <a:pt x="219" y="1"/>
                    <a:pt x="152" y="27"/>
                    <a:pt x="104" y="78"/>
                  </a:cubicBezTo>
                  <a:cubicBezTo>
                    <a:pt x="1" y="185"/>
                    <a:pt x="1" y="347"/>
                    <a:pt x="104" y="454"/>
                  </a:cubicBezTo>
                  <a:lnTo>
                    <a:pt x="1099" y="1456"/>
                  </a:lnTo>
                  <a:lnTo>
                    <a:pt x="104" y="2459"/>
                  </a:lnTo>
                  <a:cubicBezTo>
                    <a:pt x="1" y="2565"/>
                    <a:pt x="1" y="2727"/>
                    <a:pt x="104" y="2834"/>
                  </a:cubicBezTo>
                  <a:cubicBezTo>
                    <a:pt x="152" y="2893"/>
                    <a:pt x="222" y="2915"/>
                    <a:pt x="292" y="2915"/>
                  </a:cubicBezTo>
                  <a:cubicBezTo>
                    <a:pt x="362" y="2915"/>
                    <a:pt x="432" y="2893"/>
                    <a:pt x="480" y="2834"/>
                  </a:cubicBezTo>
                  <a:lnTo>
                    <a:pt x="1659" y="1644"/>
                  </a:lnTo>
                  <a:cubicBezTo>
                    <a:pt x="1670" y="1633"/>
                    <a:pt x="1681" y="1619"/>
                    <a:pt x="1692" y="1607"/>
                  </a:cubicBezTo>
                  <a:cubicBezTo>
                    <a:pt x="1703" y="1596"/>
                    <a:pt x="1703" y="1585"/>
                    <a:pt x="1715" y="1574"/>
                  </a:cubicBezTo>
                  <a:lnTo>
                    <a:pt x="1715" y="1563"/>
                  </a:lnTo>
                  <a:cubicBezTo>
                    <a:pt x="1715" y="1549"/>
                    <a:pt x="1715" y="1537"/>
                    <a:pt x="1729" y="1526"/>
                  </a:cubicBezTo>
                  <a:lnTo>
                    <a:pt x="1729" y="1515"/>
                  </a:lnTo>
                  <a:lnTo>
                    <a:pt x="1729" y="1479"/>
                  </a:lnTo>
                  <a:lnTo>
                    <a:pt x="1740" y="1456"/>
                  </a:lnTo>
                  <a:cubicBezTo>
                    <a:pt x="1740" y="1456"/>
                    <a:pt x="1729" y="1445"/>
                    <a:pt x="1729" y="1434"/>
                  </a:cubicBezTo>
                  <a:lnTo>
                    <a:pt x="1729" y="1408"/>
                  </a:lnTo>
                  <a:lnTo>
                    <a:pt x="1729" y="1397"/>
                  </a:lnTo>
                  <a:cubicBezTo>
                    <a:pt x="1715" y="1375"/>
                    <a:pt x="1715" y="1375"/>
                    <a:pt x="1715" y="1352"/>
                  </a:cubicBezTo>
                  <a:cubicBezTo>
                    <a:pt x="1703" y="1338"/>
                    <a:pt x="1703" y="1327"/>
                    <a:pt x="1692" y="1316"/>
                  </a:cubicBezTo>
                  <a:lnTo>
                    <a:pt x="1692" y="1305"/>
                  </a:lnTo>
                  <a:cubicBezTo>
                    <a:pt x="1681" y="1294"/>
                    <a:pt x="1670" y="1282"/>
                    <a:pt x="1659" y="1268"/>
                  </a:cubicBezTo>
                  <a:lnTo>
                    <a:pt x="480" y="78"/>
                  </a:lnTo>
                  <a:cubicBezTo>
                    <a:pt x="426" y="27"/>
                    <a:pt x="356" y="1"/>
                    <a:pt x="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8" name="Google Shape;2488;p100"/>
          <p:cNvSpPr/>
          <p:nvPr/>
        </p:nvSpPr>
        <p:spPr>
          <a:xfrm>
            <a:off x="2728563" y="1684108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00"/>
          <p:cNvSpPr/>
          <p:nvPr/>
        </p:nvSpPr>
        <p:spPr>
          <a:xfrm>
            <a:off x="6634955" y="4189650"/>
            <a:ext cx="322547" cy="322547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800" fill="hold"/>
                                        <p:tgtEl>
                                          <p:spTgt spid="24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7" dur="800" fill="hold"/>
                                        <p:tgtEl>
                                          <p:spTgt spid="24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356</Words>
  <Application>Microsoft Office PowerPoint</Application>
  <PresentationFormat>On-screen Show (16:9)</PresentationFormat>
  <Paragraphs>79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Denk One</vt:lpstr>
      <vt:lpstr>Orbitron</vt:lpstr>
      <vt:lpstr>Arial</vt:lpstr>
      <vt:lpstr>Quicksand</vt:lpstr>
      <vt:lpstr>Fira Sans Extra Condensed</vt:lpstr>
      <vt:lpstr> Online News App by Slidesgo</vt:lpstr>
      <vt:lpstr>Voice Assistant News WebApp</vt:lpstr>
      <vt:lpstr>Raj Navadiya</vt:lpstr>
      <vt:lpstr>02</vt:lpstr>
      <vt:lpstr>ONLINE NEWS APP</vt:lpstr>
      <vt:lpstr>Introduction</vt:lpstr>
      <vt:lpstr>Introduction</vt:lpstr>
      <vt:lpstr>Tech Stack</vt:lpstr>
      <vt:lpstr>Tech Stack</vt:lpstr>
      <vt:lpstr>Flow of website</vt:lpstr>
      <vt:lpstr>Flow for media reporter</vt:lpstr>
      <vt:lpstr>Flow for Visitor</vt:lpstr>
      <vt:lpstr>Challenges</vt:lpstr>
      <vt:lpstr>Challenges we tackled</vt:lpstr>
      <vt:lpstr>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Assistant News WebApp</dc:title>
  <dc:creator>Raj Navadiya</dc:creator>
  <cp:lastModifiedBy>MAHADEV</cp:lastModifiedBy>
  <cp:revision>8</cp:revision>
  <dcterms:modified xsi:type="dcterms:W3CDTF">2023-03-30T15:35:00Z</dcterms:modified>
</cp:coreProperties>
</file>